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61" r:id="rId3"/>
    <p:sldId id="259" r:id="rId4"/>
    <p:sldId id="260" r:id="rId5"/>
    <p:sldId id="307" r:id="rId6"/>
    <p:sldId id="274" r:id="rId7"/>
    <p:sldId id="304" r:id="rId8"/>
    <p:sldId id="300" r:id="rId9"/>
    <p:sldId id="263" r:id="rId10"/>
    <p:sldId id="305" r:id="rId11"/>
    <p:sldId id="262" r:id="rId12"/>
    <p:sldId id="257" r:id="rId13"/>
    <p:sldId id="302" r:id="rId14"/>
    <p:sldId id="301" r:id="rId15"/>
    <p:sldId id="264" r:id="rId16"/>
    <p:sldId id="289" r:id="rId17"/>
    <p:sldId id="306" r:id="rId18"/>
    <p:sldId id="269" r:id="rId19"/>
    <p:sldId id="265" r:id="rId20"/>
    <p:sldId id="270" r:id="rId21"/>
    <p:sldId id="271" r:id="rId22"/>
    <p:sldId id="272" r:id="rId23"/>
    <p:sldId id="285" r:id="rId24"/>
    <p:sldId id="275" r:id="rId25"/>
    <p:sldId id="303" r:id="rId26"/>
    <p:sldId id="288" r:id="rId27"/>
    <p:sldId id="283" r:id="rId28"/>
    <p:sldId id="299" r:id="rId29"/>
    <p:sldId id="276" r:id="rId30"/>
    <p:sldId id="277" r:id="rId31"/>
    <p:sldId id="278" r:id="rId32"/>
    <p:sldId id="280" r:id="rId33"/>
    <p:sldId id="281" r:id="rId34"/>
    <p:sldId id="290" r:id="rId35"/>
    <p:sldId id="282" r:id="rId36"/>
    <p:sldId id="286" r:id="rId37"/>
    <p:sldId id="28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B5EDF6-29B3-4004-B522-581B3451ADE4}" v="1" dt="2025-09-10T01:36:57.142"/>
    <p1510:client id="{64132610-B603-47D2-B3B1-DED3432C7F07}" v="76" dt="2025-09-10T00:28:47.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53" autoAdjust="0"/>
  </p:normalViewPr>
  <p:slideViewPr>
    <p:cSldViewPr snapToGrid="0">
      <p:cViewPr varScale="1">
        <p:scale>
          <a:sx n="54" d="100"/>
          <a:sy n="54" d="100"/>
        </p:scale>
        <p:origin x="10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 Blake" userId="5b3b0972-7cd1-43a8-9558-482dc8ec3ded" providerId="ADAL" clId="{EB6CB2B9-F2BA-4F1D-8526-EA678F30500E}"/>
    <pc:docChg chg="undo custSel modSld">
      <pc:chgData name="Mel Blake" userId="5b3b0972-7cd1-43a8-9558-482dc8ec3ded" providerId="ADAL" clId="{EB6CB2B9-F2BA-4F1D-8526-EA678F30500E}" dt="2023-08-26T07:03:24.807" v="12"/>
      <pc:docMkLst>
        <pc:docMk/>
      </pc:docMkLst>
      <pc:sldChg chg="modSp mod">
        <pc:chgData name="Mel Blake" userId="5b3b0972-7cd1-43a8-9558-482dc8ec3ded" providerId="ADAL" clId="{EB6CB2B9-F2BA-4F1D-8526-EA678F30500E}" dt="2023-08-26T07:03:24.807" v="12"/>
        <pc:sldMkLst>
          <pc:docMk/>
          <pc:sldMk cId="1945704384" sldId="256"/>
        </pc:sldMkLst>
      </pc:sldChg>
    </pc:docChg>
  </pc:docChgLst>
  <pc:docChgLst>
    <pc:chgData name="Mel Blake" userId="5b3b0972-7cd1-43a8-9558-482dc8ec3ded" providerId="ADAL" clId="{0D96B8A3-9D17-47A8-8BE2-7575FEDD07FB}"/>
    <pc:docChg chg="undo redo custSel addSld delSld modSld sldOrd modMainMaster">
      <pc:chgData name="Mel Blake" userId="5b3b0972-7cd1-43a8-9558-482dc8ec3ded" providerId="ADAL" clId="{0D96B8A3-9D17-47A8-8BE2-7575FEDD07FB}" dt="2023-10-04T04:58:24.061" v="5603" actId="20577"/>
      <pc:docMkLst>
        <pc:docMk/>
      </pc:docMkLst>
      <pc:sldChg chg="modTransition">
        <pc:chgData name="Mel Blake" userId="5b3b0972-7cd1-43a8-9558-482dc8ec3ded" providerId="ADAL" clId="{0D96B8A3-9D17-47A8-8BE2-7575FEDD07FB}" dt="2023-09-13T09:57:52.344" v="2212"/>
        <pc:sldMkLst>
          <pc:docMk/>
          <pc:sldMk cId="1945704384" sldId="256"/>
        </pc:sldMkLst>
      </pc:sldChg>
      <pc:sldChg chg="modSp modTransition">
        <pc:chgData name="Mel Blake" userId="5b3b0972-7cd1-43a8-9558-482dc8ec3ded" providerId="ADAL" clId="{0D96B8A3-9D17-47A8-8BE2-7575FEDD07FB}" dt="2023-09-13T10:44:42.947" v="2260" actId="20577"/>
        <pc:sldMkLst>
          <pc:docMk/>
          <pc:sldMk cId="792850917" sldId="257"/>
        </pc:sldMkLst>
      </pc:sldChg>
      <pc:sldChg chg="ord modTransition">
        <pc:chgData name="Mel Blake" userId="5b3b0972-7cd1-43a8-9558-482dc8ec3ded" providerId="ADAL" clId="{0D96B8A3-9D17-47A8-8BE2-7575FEDD07FB}" dt="2023-09-13T09:57:52.344" v="2212"/>
        <pc:sldMkLst>
          <pc:docMk/>
          <pc:sldMk cId="2301461995" sldId="259"/>
        </pc:sldMkLst>
      </pc:sldChg>
      <pc:sldChg chg="addSp delSp modSp mod modTransition modAnim">
        <pc:chgData name="Mel Blake" userId="5b3b0972-7cd1-43a8-9558-482dc8ec3ded" providerId="ADAL" clId="{0D96B8A3-9D17-47A8-8BE2-7575FEDD07FB}" dt="2023-09-13T10:13:25.402" v="2218" actId="14100"/>
        <pc:sldMkLst>
          <pc:docMk/>
          <pc:sldMk cId="1925939941" sldId="260"/>
        </pc:sldMkLst>
      </pc:sldChg>
      <pc:sldChg chg="addSp delSp modSp mod modTransition modClrScheme addAnim delAnim modAnim delDesignElem chgLayout">
        <pc:chgData name="Mel Blake" userId="5b3b0972-7cd1-43a8-9558-482dc8ec3ded" providerId="ADAL" clId="{0D96B8A3-9D17-47A8-8BE2-7575FEDD07FB}" dt="2023-09-13T09:57:52.344" v="2212"/>
        <pc:sldMkLst>
          <pc:docMk/>
          <pc:sldMk cId="989078344" sldId="261"/>
        </pc:sldMkLst>
      </pc:sldChg>
      <pc:sldChg chg="modTransition">
        <pc:chgData name="Mel Blake" userId="5b3b0972-7cd1-43a8-9558-482dc8ec3ded" providerId="ADAL" clId="{0D96B8A3-9D17-47A8-8BE2-7575FEDD07FB}" dt="2023-09-13T09:57:52.344" v="2212"/>
        <pc:sldMkLst>
          <pc:docMk/>
          <pc:sldMk cId="2454061893" sldId="262"/>
        </pc:sldMkLst>
      </pc:sldChg>
      <pc:sldChg chg="ord modTransition">
        <pc:chgData name="Mel Blake" userId="5b3b0972-7cd1-43a8-9558-482dc8ec3ded" providerId="ADAL" clId="{0D96B8A3-9D17-47A8-8BE2-7575FEDD07FB}" dt="2023-09-13T09:57:52.344" v="2212"/>
        <pc:sldMkLst>
          <pc:docMk/>
          <pc:sldMk cId="4020376573" sldId="263"/>
        </pc:sldMkLst>
      </pc:sldChg>
      <pc:sldChg chg="modSp mod modTransition modAnim">
        <pc:chgData name="Mel Blake" userId="5b3b0972-7cd1-43a8-9558-482dc8ec3ded" providerId="ADAL" clId="{0D96B8A3-9D17-47A8-8BE2-7575FEDD07FB}" dt="2023-09-13T11:12:18.050" v="2564" actId="20577"/>
        <pc:sldMkLst>
          <pc:docMk/>
          <pc:sldMk cId="1481969821" sldId="264"/>
        </pc:sldMkLst>
      </pc:sldChg>
      <pc:sldChg chg="modSp mod modTransition modAnim">
        <pc:chgData name="Mel Blake" userId="5b3b0972-7cd1-43a8-9558-482dc8ec3ded" providerId="ADAL" clId="{0D96B8A3-9D17-47A8-8BE2-7575FEDD07FB}" dt="2023-09-16T05:59:04.032" v="4242" actId="20577"/>
        <pc:sldMkLst>
          <pc:docMk/>
          <pc:sldMk cId="2213584572" sldId="265"/>
        </pc:sldMkLst>
      </pc:sldChg>
      <pc:sldChg chg="del modTransition">
        <pc:chgData name="Mel Blake" userId="5b3b0972-7cd1-43a8-9558-482dc8ec3ded" providerId="ADAL" clId="{0D96B8A3-9D17-47A8-8BE2-7575FEDD07FB}" dt="2023-09-16T05:44:54.092" v="2953" actId="47"/>
        <pc:sldMkLst>
          <pc:docMk/>
          <pc:sldMk cId="670668798" sldId="266"/>
        </pc:sldMkLst>
      </pc:sldChg>
      <pc:sldChg chg="addSp delSp modSp mod modTransition">
        <pc:chgData name="Mel Blake" userId="5b3b0972-7cd1-43a8-9558-482dc8ec3ded" providerId="ADAL" clId="{0D96B8A3-9D17-47A8-8BE2-7575FEDD07FB}" dt="2023-09-16T05:24:42.350" v="2654" actId="26606"/>
        <pc:sldMkLst>
          <pc:docMk/>
          <pc:sldMk cId="573746401" sldId="268"/>
        </pc:sldMkLst>
      </pc:sldChg>
      <pc:sldChg chg="ord modTransition">
        <pc:chgData name="Mel Blake" userId="5b3b0972-7cd1-43a8-9558-482dc8ec3ded" providerId="ADAL" clId="{0D96B8A3-9D17-47A8-8BE2-7575FEDD07FB}" dt="2023-09-13T11:11:31.336" v="2487"/>
        <pc:sldMkLst>
          <pc:docMk/>
          <pc:sldMk cId="794046889" sldId="269"/>
        </pc:sldMkLst>
      </pc:sldChg>
      <pc:sldChg chg="modSp modTransition">
        <pc:chgData name="Mel Blake" userId="5b3b0972-7cd1-43a8-9558-482dc8ec3ded" providerId="ADAL" clId="{0D96B8A3-9D17-47A8-8BE2-7575FEDD07FB}" dt="2023-09-16T05:56:23.833" v="3941" actId="20577"/>
        <pc:sldMkLst>
          <pc:docMk/>
          <pc:sldMk cId="1127133685" sldId="270"/>
        </pc:sldMkLst>
      </pc:sldChg>
      <pc:sldChg chg="modSp mod modTransition modAnim">
        <pc:chgData name="Mel Blake" userId="5b3b0972-7cd1-43a8-9558-482dc8ec3ded" providerId="ADAL" clId="{0D96B8A3-9D17-47A8-8BE2-7575FEDD07FB}" dt="2023-09-20T09:31:28.957" v="4597"/>
        <pc:sldMkLst>
          <pc:docMk/>
          <pc:sldMk cId="1338333052" sldId="271"/>
        </pc:sldMkLst>
      </pc:sldChg>
      <pc:sldChg chg="modSp mod modTransition modAnim">
        <pc:chgData name="Mel Blake" userId="5b3b0972-7cd1-43a8-9558-482dc8ec3ded" providerId="ADAL" clId="{0D96B8A3-9D17-47A8-8BE2-7575FEDD07FB}" dt="2023-09-16T06:01:50.944" v="4575" actId="20577"/>
        <pc:sldMkLst>
          <pc:docMk/>
          <pc:sldMk cId="2331098953" sldId="272"/>
        </pc:sldMkLst>
      </pc:sldChg>
      <pc:sldChg chg="del modTransition">
        <pc:chgData name="Mel Blake" userId="5b3b0972-7cd1-43a8-9558-482dc8ec3ded" providerId="ADAL" clId="{0D96B8A3-9D17-47A8-8BE2-7575FEDD07FB}" dt="2023-09-16T05:45:08.318" v="2956" actId="47"/>
        <pc:sldMkLst>
          <pc:docMk/>
          <pc:sldMk cId="3272622385" sldId="273"/>
        </pc:sldMkLst>
      </pc:sldChg>
      <pc:sldChg chg="addSp modSp mod modTransition setBg modAnim">
        <pc:chgData name="Mel Blake" userId="5b3b0972-7cd1-43a8-9558-482dc8ec3ded" providerId="ADAL" clId="{0D96B8A3-9D17-47A8-8BE2-7575FEDD07FB}" dt="2023-09-13T09:57:52.344" v="2212"/>
        <pc:sldMkLst>
          <pc:docMk/>
          <pc:sldMk cId="3318583652" sldId="274"/>
        </pc:sldMkLst>
      </pc:sldChg>
      <pc:sldChg chg="modTransition modNotesTx">
        <pc:chgData name="Mel Blake" userId="5b3b0972-7cd1-43a8-9558-482dc8ec3ded" providerId="ADAL" clId="{0D96B8A3-9D17-47A8-8BE2-7575FEDD07FB}" dt="2023-10-04T04:58:10.261" v="5601" actId="20577"/>
        <pc:sldMkLst>
          <pc:docMk/>
          <pc:sldMk cId="2162095864" sldId="275"/>
        </pc:sldMkLst>
      </pc:sldChg>
      <pc:sldChg chg="modTransition">
        <pc:chgData name="Mel Blake" userId="5b3b0972-7cd1-43a8-9558-482dc8ec3ded" providerId="ADAL" clId="{0D96B8A3-9D17-47A8-8BE2-7575FEDD07FB}" dt="2023-09-13T09:57:52.344" v="2212"/>
        <pc:sldMkLst>
          <pc:docMk/>
          <pc:sldMk cId="419462106" sldId="276"/>
        </pc:sldMkLst>
      </pc:sldChg>
      <pc:sldChg chg="modTransition">
        <pc:chgData name="Mel Blake" userId="5b3b0972-7cd1-43a8-9558-482dc8ec3ded" providerId="ADAL" clId="{0D96B8A3-9D17-47A8-8BE2-7575FEDD07FB}" dt="2023-09-13T09:57:52.344" v="2212"/>
        <pc:sldMkLst>
          <pc:docMk/>
          <pc:sldMk cId="3348517495" sldId="277"/>
        </pc:sldMkLst>
      </pc:sldChg>
      <pc:sldChg chg="modTransition">
        <pc:chgData name="Mel Blake" userId="5b3b0972-7cd1-43a8-9558-482dc8ec3ded" providerId="ADAL" clId="{0D96B8A3-9D17-47A8-8BE2-7575FEDD07FB}" dt="2023-09-13T09:57:52.344" v="2212"/>
        <pc:sldMkLst>
          <pc:docMk/>
          <pc:sldMk cId="1046043770" sldId="278"/>
        </pc:sldMkLst>
      </pc:sldChg>
      <pc:sldChg chg="modSp modTransition modAnim">
        <pc:chgData name="Mel Blake" userId="5b3b0972-7cd1-43a8-9558-482dc8ec3ded" providerId="ADAL" clId="{0D96B8A3-9D17-47A8-8BE2-7575FEDD07FB}" dt="2023-09-20T10:25:01.987" v="5441" actId="12"/>
        <pc:sldMkLst>
          <pc:docMk/>
          <pc:sldMk cId="1717764409" sldId="280"/>
        </pc:sldMkLst>
      </pc:sldChg>
      <pc:sldChg chg="modSp mod modTransition">
        <pc:chgData name="Mel Blake" userId="5b3b0972-7cd1-43a8-9558-482dc8ec3ded" providerId="ADAL" clId="{0D96B8A3-9D17-47A8-8BE2-7575FEDD07FB}" dt="2023-09-23T01:56:33.709" v="5597" actId="20577"/>
        <pc:sldMkLst>
          <pc:docMk/>
          <pc:sldMk cId="3021723341" sldId="281"/>
        </pc:sldMkLst>
      </pc:sldChg>
      <pc:sldChg chg="delSp modSp mod modTransition delAnim modAnim modNotesTx">
        <pc:chgData name="Mel Blake" userId="5b3b0972-7cd1-43a8-9558-482dc8ec3ded" providerId="ADAL" clId="{0D96B8A3-9D17-47A8-8BE2-7575FEDD07FB}" dt="2023-10-04T04:58:24.061" v="5603" actId="20577"/>
        <pc:sldMkLst>
          <pc:docMk/>
          <pc:sldMk cId="2280928700" sldId="282"/>
        </pc:sldMkLst>
      </pc:sldChg>
      <pc:sldChg chg="modTransition">
        <pc:chgData name="Mel Blake" userId="5b3b0972-7cd1-43a8-9558-482dc8ec3ded" providerId="ADAL" clId="{0D96B8A3-9D17-47A8-8BE2-7575FEDD07FB}" dt="2023-09-13T09:57:52.344" v="2212"/>
        <pc:sldMkLst>
          <pc:docMk/>
          <pc:sldMk cId="1556829146" sldId="283"/>
        </pc:sldMkLst>
      </pc:sldChg>
      <pc:sldChg chg="modSp mod modTransition modAnim">
        <pc:chgData name="Mel Blake" userId="5b3b0972-7cd1-43a8-9558-482dc8ec3ded" providerId="ADAL" clId="{0D96B8A3-9D17-47A8-8BE2-7575FEDD07FB}" dt="2023-09-20T09:54:05.721" v="5286"/>
        <pc:sldMkLst>
          <pc:docMk/>
          <pc:sldMk cId="1263852169" sldId="285"/>
        </pc:sldMkLst>
      </pc:sldChg>
      <pc:sldChg chg="modSp mod modTransition">
        <pc:chgData name="Mel Blake" userId="5b3b0972-7cd1-43a8-9558-482dc8ec3ded" providerId="ADAL" clId="{0D96B8A3-9D17-47A8-8BE2-7575FEDD07FB}" dt="2023-09-23T01:48:54.667" v="5471" actId="20577"/>
        <pc:sldMkLst>
          <pc:docMk/>
          <pc:sldMk cId="3402307239" sldId="286"/>
        </pc:sldMkLst>
      </pc:sldChg>
      <pc:sldChg chg="modTransition">
        <pc:chgData name="Mel Blake" userId="5b3b0972-7cd1-43a8-9558-482dc8ec3ded" providerId="ADAL" clId="{0D96B8A3-9D17-47A8-8BE2-7575FEDD07FB}" dt="2023-09-13T09:57:52.344" v="2212"/>
        <pc:sldMkLst>
          <pc:docMk/>
          <pc:sldMk cId="776829463" sldId="287"/>
        </pc:sldMkLst>
      </pc:sldChg>
      <pc:sldChg chg="modSp mod modTransition modAnim">
        <pc:chgData name="Mel Blake" userId="5b3b0972-7cd1-43a8-9558-482dc8ec3ded" providerId="ADAL" clId="{0D96B8A3-9D17-47A8-8BE2-7575FEDD07FB}" dt="2023-09-20T09:54:28.079" v="5307"/>
        <pc:sldMkLst>
          <pc:docMk/>
          <pc:sldMk cId="4065722158" sldId="288"/>
        </pc:sldMkLst>
      </pc:sldChg>
      <pc:sldChg chg="modSp mod modTransition">
        <pc:chgData name="Mel Blake" userId="5b3b0972-7cd1-43a8-9558-482dc8ec3ded" providerId="ADAL" clId="{0D96B8A3-9D17-47A8-8BE2-7575FEDD07FB}" dt="2023-09-13T11:08:05.524" v="2305" actId="20577"/>
        <pc:sldMkLst>
          <pc:docMk/>
          <pc:sldMk cId="3113429999" sldId="289"/>
        </pc:sldMkLst>
      </pc:sldChg>
      <pc:sldChg chg="modTransition">
        <pc:chgData name="Mel Blake" userId="5b3b0972-7cd1-43a8-9558-482dc8ec3ded" providerId="ADAL" clId="{0D96B8A3-9D17-47A8-8BE2-7575FEDD07FB}" dt="2023-09-13T09:57:52.344" v="2212"/>
        <pc:sldMkLst>
          <pc:docMk/>
          <pc:sldMk cId="1716973822" sldId="290"/>
        </pc:sldMkLst>
      </pc:sldChg>
      <pc:sldChg chg="del modTransition">
        <pc:chgData name="Mel Blake" userId="5b3b0972-7cd1-43a8-9558-482dc8ec3ded" providerId="ADAL" clId="{0D96B8A3-9D17-47A8-8BE2-7575FEDD07FB}" dt="2023-09-16T05:45:05.826" v="2955" actId="47"/>
        <pc:sldMkLst>
          <pc:docMk/>
          <pc:sldMk cId="4109286851" sldId="291"/>
        </pc:sldMkLst>
      </pc:sldChg>
      <pc:sldChg chg="del modTransition">
        <pc:chgData name="Mel Blake" userId="5b3b0972-7cd1-43a8-9558-482dc8ec3ded" providerId="ADAL" clId="{0D96B8A3-9D17-47A8-8BE2-7575FEDD07FB}" dt="2023-09-16T05:44:59.808" v="2954" actId="47"/>
        <pc:sldMkLst>
          <pc:docMk/>
          <pc:sldMk cId="2552898721" sldId="292"/>
        </pc:sldMkLst>
      </pc:sldChg>
      <pc:sldChg chg="del modTransition">
        <pc:chgData name="Mel Blake" userId="5b3b0972-7cd1-43a8-9558-482dc8ec3ded" providerId="ADAL" clId="{0D96B8A3-9D17-47A8-8BE2-7575FEDD07FB}" dt="2023-09-16T05:44:59.808" v="2954" actId="47"/>
        <pc:sldMkLst>
          <pc:docMk/>
          <pc:sldMk cId="4007360467" sldId="293"/>
        </pc:sldMkLst>
      </pc:sldChg>
      <pc:sldChg chg="del modTransition">
        <pc:chgData name="Mel Blake" userId="5b3b0972-7cd1-43a8-9558-482dc8ec3ded" providerId="ADAL" clId="{0D96B8A3-9D17-47A8-8BE2-7575FEDD07FB}" dt="2023-09-16T05:44:59.808" v="2954" actId="47"/>
        <pc:sldMkLst>
          <pc:docMk/>
          <pc:sldMk cId="2922558792" sldId="294"/>
        </pc:sldMkLst>
      </pc:sldChg>
      <pc:sldChg chg="del modTransition">
        <pc:chgData name="Mel Blake" userId="5b3b0972-7cd1-43a8-9558-482dc8ec3ded" providerId="ADAL" clId="{0D96B8A3-9D17-47A8-8BE2-7575FEDD07FB}" dt="2023-09-16T05:44:59.808" v="2954" actId="47"/>
        <pc:sldMkLst>
          <pc:docMk/>
          <pc:sldMk cId="3967126694" sldId="295"/>
        </pc:sldMkLst>
      </pc:sldChg>
      <pc:sldChg chg="del modTransition">
        <pc:chgData name="Mel Blake" userId="5b3b0972-7cd1-43a8-9558-482dc8ec3ded" providerId="ADAL" clId="{0D96B8A3-9D17-47A8-8BE2-7575FEDD07FB}" dt="2023-09-16T05:44:54.092" v="2953" actId="47"/>
        <pc:sldMkLst>
          <pc:docMk/>
          <pc:sldMk cId="1109450643" sldId="296"/>
        </pc:sldMkLst>
      </pc:sldChg>
      <pc:sldChg chg="del modTransition">
        <pc:chgData name="Mel Blake" userId="5b3b0972-7cd1-43a8-9558-482dc8ec3ded" providerId="ADAL" clId="{0D96B8A3-9D17-47A8-8BE2-7575FEDD07FB}" dt="2023-09-16T05:44:54.092" v="2953" actId="47"/>
        <pc:sldMkLst>
          <pc:docMk/>
          <pc:sldMk cId="3842076488" sldId="297"/>
        </pc:sldMkLst>
      </pc:sldChg>
      <pc:sldChg chg="del modTransition">
        <pc:chgData name="Mel Blake" userId="5b3b0972-7cd1-43a8-9558-482dc8ec3ded" providerId="ADAL" clId="{0D96B8A3-9D17-47A8-8BE2-7575FEDD07FB}" dt="2023-09-16T05:44:54.092" v="2953" actId="47"/>
        <pc:sldMkLst>
          <pc:docMk/>
          <pc:sldMk cId="1772731270" sldId="298"/>
        </pc:sldMkLst>
      </pc:sldChg>
      <pc:sldChg chg="modTransition">
        <pc:chgData name="Mel Blake" userId="5b3b0972-7cd1-43a8-9558-482dc8ec3ded" providerId="ADAL" clId="{0D96B8A3-9D17-47A8-8BE2-7575FEDD07FB}" dt="2023-09-13T09:57:52.344" v="2212"/>
        <pc:sldMkLst>
          <pc:docMk/>
          <pc:sldMk cId="2806058837" sldId="299"/>
        </pc:sldMkLst>
      </pc:sldChg>
      <pc:sldChg chg="modSp add mod modTransition modAnim">
        <pc:chgData name="Mel Blake" userId="5b3b0972-7cd1-43a8-9558-482dc8ec3ded" providerId="ADAL" clId="{0D96B8A3-9D17-47A8-8BE2-7575FEDD07FB}" dt="2023-09-13T09:57:52.344" v="2212"/>
        <pc:sldMkLst>
          <pc:docMk/>
          <pc:sldMk cId="1868024982" sldId="300"/>
        </pc:sldMkLst>
      </pc:sldChg>
      <pc:sldChg chg="delSp add setBg delDesignElem">
        <pc:chgData name="Mel Blake" userId="5b3b0972-7cd1-43a8-9558-482dc8ec3ded" providerId="ADAL" clId="{0D96B8A3-9D17-47A8-8BE2-7575FEDD07FB}" dt="2023-09-16T05:22:06.722" v="2566"/>
        <pc:sldMkLst>
          <pc:docMk/>
          <pc:sldMk cId="111809823" sldId="301"/>
        </pc:sldMkLst>
      </pc:sldChg>
      <pc:sldChg chg="addSp delSp modSp add mod modClrScheme addAnim delAnim modAnim chgLayout">
        <pc:chgData name="Mel Blake" userId="5b3b0972-7cd1-43a8-9558-482dc8ec3ded" providerId="ADAL" clId="{0D96B8A3-9D17-47A8-8BE2-7575FEDD07FB}" dt="2023-10-04T02:59:56.874" v="5600"/>
        <pc:sldMkLst>
          <pc:docMk/>
          <pc:sldMk cId="2786767508" sldId="302"/>
        </pc:sldMkLst>
      </pc:sldChg>
      <pc:sldChg chg="modSp add mod modAnim modNotesTx">
        <pc:chgData name="Mel Blake" userId="5b3b0972-7cd1-43a8-9558-482dc8ec3ded" providerId="ADAL" clId="{0D96B8A3-9D17-47A8-8BE2-7575FEDD07FB}" dt="2023-10-04T04:58:15.173" v="5602" actId="20577"/>
        <pc:sldMkLst>
          <pc:docMk/>
          <pc:sldMk cId="463536978" sldId="303"/>
        </pc:sldMkLst>
      </pc:sldChg>
      <pc:sldMasterChg chg="modTransition modSldLayout">
        <pc:chgData name="Mel Blake" userId="5b3b0972-7cd1-43a8-9558-482dc8ec3ded" providerId="ADAL" clId="{0D96B8A3-9D17-47A8-8BE2-7575FEDD07FB}" dt="2023-09-13T09:57:52.344" v="2212"/>
        <pc:sldMasterMkLst>
          <pc:docMk/>
          <pc:sldMasterMk cId="3675049583" sldId="2147483660"/>
        </pc:sldMasterMkLst>
        <pc:sldLayoutChg chg="modTransition">
          <pc:chgData name="Mel Blake" userId="5b3b0972-7cd1-43a8-9558-482dc8ec3ded" providerId="ADAL" clId="{0D96B8A3-9D17-47A8-8BE2-7575FEDD07FB}" dt="2023-09-13T09:57:52.344" v="2212"/>
          <pc:sldLayoutMkLst>
            <pc:docMk/>
            <pc:sldMasterMk cId="3675049583" sldId="2147483660"/>
            <pc:sldLayoutMk cId="3307554168" sldId="2147483661"/>
          </pc:sldLayoutMkLst>
        </pc:sldLayoutChg>
        <pc:sldLayoutChg chg="modTransition">
          <pc:chgData name="Mel Blake" userId="5b3b0972-7cd1-43a8-9558-482dc8ec3ded" providerId="ADAL" clId="{0D96B8A3-9D17-47A8-8BE2-7575FEDD07FB}" dt="2023-09-13T09:57:52.344" v="2212"/>
          <pc:sldLayoutMkLst>
            <pc:docMk/>
            <pc:sldMasterMk cId="3675049583" sldId="2147483660"/>
            <pc:sldLayoutMk cId="4260857228" sldId="2147483662"/>
          </pc:sldLayoutMkLst>
        </pc:sldLayoutChg>
        <pc:sldLayoutChg chg="modTransition">
          <pc:chgData name="Mel Blake" userId="5b3b0972-7cd1-43a8-9558-482dc8ec3ded" providerId="ADAL" clId="{0D96B8A3-9D17-47A8-8BE2-7575FEDD07FB}" dt="2023-09-13T09:57:52.344" v="2212"/>
          <pc:sldLayoutMkLst>
            <pc:docMk/>
            <pc:sldMasterMk cId="3675049583" sldId="2147483660"/>
            <pc:sldLayoutMk cId="1433094852" sldId="2147483663"/>
          </pc:sldLayoutMkLst>
        </pc:sldLayoutChg>
        <pc:sldLayoutChg chg="modTransition">
          <pc:chgData name="Mel Blake" userId="5b3b0972-7cd1-43a8-9558-482dc8ec3ded" providerId="ADAL" clId="{0D96B8A3-9D17-47A8-8BE2-7575FEDD07FB}" dt="2023-09-13T09:57:52.344" v="2212"/>
          <pc:sldLayoutMkLst>
            <pc:docMk/>
            <pc:sldMasterMk cId="3675049583" sldId="2147483660"/>
            <pc:sldLayoutMk cId="4259119147" sldId="2147483664"/>
          </pc:sldLayoutMkLst>
        </pc:sldLayoutChg>
        <pc:sldLayoutChg chg="modTransition">
          <pc:chgData name="Mel Blake" userId="5b3b0972-7cd1-43a8-9558-482dc8ec3ded" providerId="ADAL" clId="{0D96B8A3-9D17-47A8-8BE2-7575FEDD07FB}" dt="2023-09-13T09:57:52.344" v="2212"/>
          <pc:sldLayoutMkLst>
            <pc:docMk/>
            <pc:sldMasterMk cId="3675049583" sldId="2147483660"/>
            <pc:sldLayoutMk cId="3528656906" sldId="2147483665"/>
          </pc:sldLayoutMkLst>
        </pc:sldLayoutChg>
        <pc:sldLayoutChg chg="modTransition">
          <pc:chgData name="Mel Blake" userId="5b3b0972-7cd1-43a8-9558-482dc8ec3ded" providerId="ADAL" clId="{0D96B8A3-9D17-47A8-8BE2-7575FEDD07FB}" dt="2023-09-13T09:57:52.344" v="2212"/>
          <pc:sldLayoutMkLst>
            <pc:docMk/>
            <pc:sldMasterMk cId="3675049583" sldId="2147483660"/>
            <pc:sldLayoutMk cId="3521193136" sldId="2147483666"/>
          </pc:sldLayoutMkLst>
        </pc:sldLayoutChg>
        <pc:sldLayoutChg chg="modTransition">
          <pc:chgData name="Mel Blake" userId="5b3b0972-7cd1-43a8-9558-482dc8ec3ded" providerId="ADAL" clId="{0D96B8A3-9D17-47A8-8BE2-7575FEDD07FB}" dt="2023-09-13T09:57:52.344" v="2212"/>
          <pc:sldLayoutMkLst>
            <pc:docMk/>
            <pc:sldMasterMk cId="3675049583" sldId="2147483660"/>
            <pc:sldLayoutMk cId="417378338" sldId="2147483667"/>
          </pc:sldLayoutMkLst>
        </pc:sldLayoutChg>
        <pc:sldLayoutChg chg="modTransition">
          <pc:chgData name="Mel Blake" userId="5b3b0972-7cd1-43a8-9558-482dc8ec3ded" providerId="ADAL" clId="{0D96B8A3-9D17-47A8-8BE2-7575FEDD07FB}" dt="2023-09-13T09:57:52.344" v="2212"/>
          <pc:sldLayoutMkLst>
            <pc:docMk/>
            <pc:sldMasterMk cId="3675049583" sldId="2147483660"/>
            <pc:sldLayoutMk cId="3797635900" sldId="2147483668"/>
          </pc:sldLayoutMkLst>
        </pc:sldLayoutChg>
        <pc:sldLayoutChg chg="modTransition">
          <pc:chgData name="Mel Blake" userId="5b3b0972-7cd1-43a8-9558-482dc8ec3ded" providerId="ADAL" clId="{0D96B8A3-9D17-47A8-8BE2-7575FEDD07FB}" dt="2023-09-13T09:57:52.344" v="2212"/>
          <pc:sldLayoutMkLst>
            <pc:docMk/>
            <pc:sldMasterMk cId="3675049583" sldId="2147483660"/>
            <pc:sldLayoutMk cId="1447677467" sldId="2147483669"/>
          </pc:sldLayoutMkLst>
        </pc:sldLayoutChg>
        <pc:sldLayoutChg chg="modTransition">
          <pc:chgData name="Mel Blake" userId="5b3b0972-7cd1-43a8-9558-482dc8ec3ded" providerId="ADAL" clId="{0D96B8A3-9D17-47A8-8BE2-7575FEDD07FB}" dt="2023-09-13T09:57:52.344" v="2212"/>
          <pc:sldLayoutMkLst>
            <pc:docMk/>
            <pc:sldMasterMk cId="3675049583" sldId="2147483660"/>
            <pc:sldLayoutMk cId="1343415085" sldId="2147483670"/>
          </pc:sldLayoutMkLst>
        </pc:sldLayoutChg>
        <pc:sldLayoutChg chg="modTransition">
          <pc:chgData name="Mel Blake" userId="5b3b0972-7cd1-43a8-9558-482dc8ec3ded" providerId="ADAL" clId="{0D96B8A3-9D17-47A8-8BE2-7575FEDD07FB}" dt="2023-09-13T09:57:52.344" v="2212"/>
          <pc:sldLayoutMkLst>
            <pc:docMk/>
            <pc:sldMasterMk cId="3675049583" sldId="2147483660"/>
            <pc:sldLayoutMk cId="1356824628" sldId="2147483671"/>
          </pc:sldLayoutMkLst>
        </pc:sldLayoutChg>
      </pc:sldMasterChg>
    </pc:docChg>
  </pc:docChgLst>
  <pc:docChgLst>
    <pc:chgData name="Mel Blake" userId="5b3b0972-7cd1-43a8-9558-482dc8ec3ded" providerId="ADAL" clId="{64132610-B603-47D2-B3B1-DED3432C7F07}"/>
    <pc:docChg chg="undo custSel addSld modSld">
      <pc:chgData name="Mel Blake" userId="5b3b0972-7cd1-43a8-9558-482dc8ec3ded" providerId="ADAL" clId="{64132610-B603-47D2-B3B1-DED3432C7F07}" dt="2025-09-10T01:35:05.303" v="2044" actId="729"/>
      <pc:docMkLst>
        <pc:docMk/>
      </pc:docMkLst>
      <pc:sldChg chg="addSp delSp modSp mod modTransition modAnim modShow">
        <pc:chgData name="Mel Blake" userId="5b3b0972-7cd1-43a8-9558-482dc8ec3ded" providerId="ADAL" clId="{64132610-B603-47D2-B3B1-DED3432C7F07}" dt="2025-09-10T01:35:05.303" v="2044" actId="729"/>
        <pc:sldMkLst>
          <pc:docMk/>
          <pc:sldMk cId="1945704384" sldId="256"/>
        </pc:sldMkLst>
        <pc:spChg chg="mod">
          <ac:chgData name="Mel Blake" userId="5b3b0972-7cd1-43a8-9558-482dc8ec3ded" providerId="ADAL" clId="{64132610-B603-47D2-B3B1-DED3432C7F07}" dt="2025-09-08T06:46:50.576" v="19" actId="20577"/>
          <ac:spMkLst>
            <pc:docMk/>
            <pc:sldMk cId="1945704384" sldId="256"/>
            <ac:spMk id="3" creationId="{D0A96126-4972-4379-AAF6-2EC8518082C5}"/>
          </ac:spMkLst>
        </pc:spChg>
        <pc:picChg chg="add del mod">
          <ac:chgData name="Mel Blake" userId="5b3b0972-7cd1-43a8-9558-482dc8ec3ded" providerId="ADAL" clId="{64132610-B603-47D2-B3B1-DED3432C7F07}" dt="2025-09-09T08:03:24.870" v="1914"/>
          <ac:picMkLst>
            <pc:docMk/>
            <pc:sldMk cId="1945704384" sldId="256"/>
            <ac:picMk id="7" creationId="{1721E593-D7B3-A4CE-B2A4-BD3F947E8533}"/>
          </ac:picMkLst>
        </pc:picChg>
        <pc:picChg chg="add del mod ord">
          <ac:chgData name="Mel Blake" userId="5b3b0972-7cd1-43a8-9558-482dc8ec3ded" providerId="ADAL" clId="{64132610-B603-47D2-B3B1-DED3432C7F07}" dt="2025-09-09T08:03:34.537" v="1915"/>
          <ac:picMkLst>
            <pc:docMk/>
            <pc:sldMk cId="1945704384" sldId="256"/>
            <ac:picMk id="10" creationId="{4118819B-5641-111D-580B-EC693205577C}"/>
          </ac:picMkLst>
        </pc:picChg>
        <pc:picChg chg="add del mod">
          <ac:chgData name="Mel Blake" userId="5b3b0972-7cd1-43a8-9558-482dc8ec3ded" providerId="ADAL" clId="{64132610-B603-47D2-B3B1-DED3432C7F07}" dt="2025-09-09T08:04:27.780" v="1917"/>
          <ac:picMkLst>
            <pc:docMk/>
            <pc:sldMk cId="1945704384" sldId="256"/>
            <ac:picMk id="11" creationId="{DC56FAC4-6291-A09C-C2CE-9C65E8EE89A4}"/>
          </ac:picMkLst>
        </pc:picChg>
        <pc:picChg chg="add del mod ord">
          <ac:chgData name="Mel Blake" userId="5b3b0972-7cd1-43a8-9558-482dc8ec3ded" providerId="ADAL" clId="{64132610-B603-47D2-B3B1-DED3432C7F07}" dt="2025-09-09T08:04:40.332" v="1918"/>
          <ac:picMkLst>
            <pc:docMk/>
            <pc:sldMk cId="1945704384" sldId="256"/>
            <ac:picMk id="14" creationId="{A7436BFC-43FC-9CD4-23B9-AD0D92982204}"/>
          </ac:picMkLst>
        </pc:picChg>
        <pc:picChg chg="add del mod">
          <ac:chgData name="Mel Blake" userId="5b3b0972-7cd1-43a8-9558-482dc8ec3ded" providerId="ADAL" clId="{64132610-B603-47D2-B3B1-DED3432C7F07}" dt="2025-09-09T08:04:43.173" v="1920"/>
          <ac:picMkLst>
            <pc:docMk/>
            <pc:sldMk cId="1945704384" sldId="256"/>
            <ac:picMk id="15" creationId="{466A2E55-CC1D-7C3C-1FF4-0670BE32E93D}"/>
          </ac:picMkLst>
        </pc:picChg>
        <pc:picChg chg="add del mod ord">
          <ac:chgData name="Mel Blake" userId="5b3b0972-7cd1-43a8-9558-482dc8ec3ded" providerId="ADAL" clId="{64132610-B603-47D2-B3B1-DED3432C7F07}" dt="2025-09-09T08:05:06.250" v="1921"/>
          <ac:picMkLst>
            <pc:docMk/>
            <pc:sldMk cId="1945704384" sldId="256"/>
            <ac:picMk id="18" creationId="{925A1DFF-CE05-DD06-7A7C-9C61B950F6D7}"/>
          </ac:picMkLst>
        </pc:picChg>
        <pc:picChg chg="add del mod">
          <ac:chgData name="Mel Blake" userId="5b3b0972-7cd1-43a8-9558-482dc8ec3ded" providerId="ADAL" clId="{64132610-B603-47D2-B3B1-DED3432C7F07}" dt="2025-09-09T08:05:48.315" v="1923"/>
          <ac:picMkLst>
            <pc:docMk/>
            <pc:sldMk cId="1945704384" sldId="256"/>
            <ac:picMk id="19" creationId="{E6EAD7D1-79E4-27FF-3D6E-BFF334C554B8}"/>
          </ac:picMkLst>
        </pc:picChg>
        <pc:picChg chg="del">
          <ac:chgData name="Mel Blake" userId="5b3b0972-7cd1-43a8-9558-482dc8ec3ded" providerId="ADAL" clId="{64132610-B603-47D2-B3B1-DED3432C7F07}" dt="2025-09-09T08:02:28.467" v="1911"/>
          <ac:picMkLst>
            <pc:docMk/>
            <pc:sldMk cId="1945704384" sldId="256"/>
            <ac:picMk id="20" creationId="{18F5D0F4-454A-4A1C-E0BF-578504645C31}"/>
          </ac:picMkLst>
        </pc:picChg>
        <pc:picChg chg="add del mod ord">
          <ac:chgData name="Mel Blake" userId="5b3b0972-7cd1-43a8-9558-482dc8ec3ded" providerId="ADAL" clId="{64132610-B603-47D2-B3B1-DED3432C7F07}" dt="2025-09-09T08:06:38.731" v="1924"/>
          <ac:picMkLst>
            <pc:docMk/>
            <pc:sldMk cId="1945704384" sldId="256"/>
            <ac:picMk id="26" creationId="{EB4BB7C9-71E0-DC0B-6159-9B7DD7058ABE}"/>
          </ac:picMkLst>
        </pc:picChg>
        <pc:picChg chg="add del mod">
          <ac:chgData name="Mel Blake" userId="5b3b0972-7cd1-43a8-9558-482dc8ec3ded" providerId="ADAL" clId="{64132610-B603-47D2-B3B1-DED3432C7F07}" dt="2025-09-09T08:07:41.765" v="1926"/>
          <ac:picMkLst>
            <pc:docMk/>
            <pc:sldMk cId="1945704384" sldId="256"/>
            <ac:picMk id="27" creationId="{CA03F911-506B-45C9-D05F-0D76990C146C}"/>
          </ac:picMkLst>
        </pc:picChg>
        <pc:picChg chg="add del mod ord">
          <ac:chgData name="Mel Blake" userId="5b3b0972-7cd1-43a8-9558-482dc8ec3ded" providerId="ADAL" clId="{64132610-B603-47D2-B3B1-DED3432C7F07}" dt="2025-09-09T08:08:04.053" v="1927"/>
          <ac:picMkLst>
            <pc:docMk/>
            <pc:sldMk cId="1945704384" sldId="256"/>
            <ac:picMk id="30" creationId="{DE425F03-A9D5-CC3E-9E9E-2BA0799A0D10}"/>
          </ac:picMkLst>
        </pc:picChg>
        <pc:picChg chg="add del mod">
          <ac:chgData name="Mel Blake" userId="5b3b0972-7cd1-43a8-9558-482dc8ec3ded" providerId="ADAL" clId="{64132610-B603-47D2-B3B1-DED3432C7F07}" dt="2025-09-09T08:08:06.939" v="1929"/>
          <ac:picMkLst>
            <pc:docMk/>
            <pc:sldMk cId="1945704384" sldId="256"/>
            <ac:picMk id="31" creationId="{F526ACD8-3003-8E74-49C7-A80445057B49}"/>
          </ac:picMkLst>
        </pc:picChg>
        <pc:picChg chg="add del mod ord">
          <ac:chgData name="Mel Blake" userId="5b3b0972-7cd1-43a8-9558-482dc8ec3ded" providerId="ADAL" clId="{64132610-B603-47D2-B3B1-DED3432C7F07}" dt="2025-09-09T08:08:29.168" v="1930"/>
          <ac:picMkLst>
            <pc:docMk/>
            <pc:sldMk cId="1945704384" sldId="256"/>
            <ac:picMk id="34" creationId="{49EABF6B-1F13-444D-D2EA-92D638E87E8E}"/>
          </ac:picMkLst>
        </pc:picChg>
        <pc:picChg chg="add mod">
          <ac:chgData name="Mel Blake" userId="5b3b0972-7cd1-43a8-9558-482dc8ec3ded" providerId="ADAL" clId="{64132610-B603-47D2-B3B1-DED3432C7F07}" dt="2025-09-09T08:08:29.168" v="1930"/>
          <ac:picMkLst>
            <pc:docMk/>
            <pc:sldMk cId="1945704384" sldId="256"/>
            <ac:picMk id="35" creationId="{38F5A0A7-6035-B8C7-2028-C170C4152E55}"/>
          </ac:picMkLst>
        </pc:picChg>
      </pc:sldChg>
      <pc:sldChg chg="mod modShow">
        <pc:chgData name="Mel Blake" userId="5b3b0972-7cd1-43a8-9558-482dc8ec3ded" providerId="ADAL" clId="{64132610-B603-47D2-B3B1-DED3432C7F07}" dt="2025-09-10T01:35:05.303" v="2044" actId="729"/>
        <pc:sldMkLst>
          <pc:docMk/>
          <pc:sldMk cId="792850917" sldId="257"/>
        </pc:sldMkLst>
      </pc:sldChg>
      <pc:sldChg chg="mod modShow">
        <pc:chgData name="Mel Blake" userId="5b3b0972-7cd1-43a8-9558-482dc8ec3ded" providerId="ADAL" clId="{64132610-B603-47D2-B3B1-DED3432C7F07}" dt="2025-09-10T01:35:05.303" v="2044" actId="729"/>
        <pc:sldMkLst>
          <pc:docMk/>
          <pc:sldMk cId="2301461995" sldId="259"/>
        </pc:sldMkLst>
      </pc:sldChg>
      <pc:sldChg chg="addSp delSp modSp mod modTransition modAnim modShow">
        <pc:chgData name="Mel Blake" userId="5b3b0972-7cd1-43a8-9558-482dc8ec3ded" providerId="ADAL" clId="{64132610-B603-47D2-B3B1-DED3432C7F07}" dt="2025-09-10T01:35:05.303" v="2044" actId="729"/>
        <pc:sldMkLst>
          <pc:docMk/>
          <pc:sldMk cId="1925939941" sldId="260"/>
        </pc:sldMkLst>
        <pc:spChg chg="mod">
          <ac:chgData name="Mel Blake" userId="5b3b0972-7cd1-43a8-9558-482dc8ec3ded" providerId="ADAL" clId="{64132610-B603-47D2-B3B1-DED3432C7F07}" dt="2025-09-08T06:47:20.740" v="55" actId="20577"/>
          <ac:spMkLst>
            <pc:docMk/>
            <pc:sldMk cId="1925939941" sldId="260"/>
            <ac:spMk id="2" creationId="{F4F6D734-4D4E-42F1-9C7B-931F4F7441E8}"/>
          </ac:spMkLst>
        </pc:spChg>
        <pc:spChg chg="mod">
          <ac:chgData name="Mel Blake" userId="5b3b0972-7cd1-43a8-9558-482dc8ec3ded" providerId="ADAL" clId="{64132610-B603-47D2-B3B1-DED3432C7F07}" dt="2025-09-08T06:57:55.706" v="78" actId="14100"/>
          <ac:spMkLst>
            <pc:docMk/>
            <pc:sldMk cId="1925939941" sldId="260"/>
            <ac:spMk id="5" creationId="{4E495ED8-A837-1087-9869-96BCBDDAE8B9}"/>
          </ac:spMkLst>
        </pc:spChg>
        <pc:spChg chg="mod">
          <ac:chgData name="Mel Blake" userId="5b3b0972-7cd1-43a8-9558-482dc8ec3ded" providerId="ADAL" clId="{64132610-B603-47D2-B3B1-DED3432C7F07}" dt="2025-09-08T06:57:40.944" v="75" actId="14100"/>
          <ac:spMkLst>
            <pc:docMk/>
            <pc:sldMk cId="1925939941" sldId="260"/>
            <ac:spMk id="6" creationId="{AF48E59F-3A0F-6AF3-B804-F3AF27358B2B}"/>
          </ac:spMkLst>
        </pc:spChg>
        <pc:spChg chg="mod">
          <ac:chgData name="Mel Blake" userId="5b3b0972-7cd1-43a8-9558-482dc8ec3ded" providerId="ADAL" clId="{64132610-B603-47D2-B3B1-DED3432C7F07}" dt="2025-09-08T06:58:12.072" v="82" actId="1076"/>
          <ac:spMkLst>
            <pc:docMk/>
            <pc:sldMk cId="1925939941" sldId="260"/>
            <ac:spMk id="7" creationId="{8156058A-D397-FAD6-1797-881A1CBBF469}"/>
          </ac:spMkLst>
        </pc:spChg>
        <pc:picChg chg="add del mod ord">
          <ac:chgData name="Mel Blake" userId="5b3b0972-7cd1-43a8-9558-482dc8ec3ded" providerId="ADAL" clId="{64132610-B603-47D2-B3B1-DED3432C7F07}" dt="2025-09-09T08:25:28.523" v="1939"/>
          <ac:picMkLst>
            <pc:docMk/>
            <pc:sldMk cId="1925939941" sldId="260"/>
            <ac:picMk id="10" creationId="{E26A0D97-5989-31FD-1E74-F962626D1B44}"/>
          </ac:picMkLst>
        </pc:picChg>
        <pc:picChg chg="add mod">
          <ac:chgData name="Mel Blake" userId="5b3b0972-7cd1-43a8-9558-482dc8ec3ded" providerId="ADAL" clId="{64132610-B603-47D2-B3B1-DED3432C7F07}" dt="2025-09-09T08:25:28.523" v="1939"/>
          <ac:picMkLst>
            <pc:docMk/>
            <pc:sldMk cId="1925939941" sldId="260"/>
            <ac:picMk id="11" creationId="{12169163-6C8D-3AA3-F877-6390990FC467}"/>
          </ac:picMkLst>
        </pc:picChg>
        <pc:picChg chg="del">
          <ac:chgData name="Mel Blake" userId="5b3b0972-7cd1-43a8-9558-482dc8ec3ded" providerId="ADAL" clId="{64132610-B603-47D2-B3B1-DED3432C7F07}" dt="2025-09-09T08:24:09.563" v="1938"/>
          <ac:picMkLst>
            <pc:docMk/>
            <pc:sldMk cId="1925939941" sldId="260"/>
            <ac:picMk id="39" creationId="{555F058F-3D95-5CE0-8FC0-0AA048675A3D}"/>
          </ac:picMkLst>
        </pc:picChg>
        <pc:picChg chg="add mod">
          <ac:chgData name="Mel Blake" userId="5b3b0972-7cd1-43a8-9558-482dc8ec3ded" providerId="ADAL" clId="{64132610-B603-47D2-B3B1-DED3432C7F07}" dt="2025-09-08T06:53:04.150" v="61" actId="1076"/>
          <ac:picMkLst>
            <pc:docMk/>
            <pc:sldMk cId="1925939941" sldId="260"/>
            <ac:picMk id="1026" creationId="{7A74C4EF-2F4F-2C43-EEE7-5F5DBA09F364}"/>
          </ac:picMkLst>
        </pc:picChg>
      </pc:sldChg>
      <pc:sldChg chg="addSp delSp modSp mod modTransition modAnim modShow">
        <pc:chgData name="Mel Blake" userId="5b3b0972-7cd1-43a8-9558-482dc8ec3ded" providerId="ADAL" clId="{64132610-B603-47D2-B3B1-DED3432C7F07}" dt="2025-09-10T01:35:05.303" v="2044" actId="729"/>
        <pc:sldMkLst>
          <pc:docMk/>
          <pc:sldMk cId="989078344" sldId="261"/>
        </pc:sldMkLst>
        <pc:spChg chg="mod">
          <ac:chgData name="Mel Blake" userId="5b3b0972-7cd1-43a8-9558-482dc8ec3ded" providerId="ADAL" clId="{64132610-B603-47D2-B3B1-DED3432C7F07}" dt="2025-09-08T06:47:06.090" v="39" actId="20577"/>
          <ac:spMkLst>
            <pc:docMk/>
            <pc:sldMk cId="989078344" sldId="261"/>
            <ac:spMk id="3" creationId="{C12622F3-51A8-4793-B9F0-8DCA1417B54C}"/>
          </ac:spMkLst>
        </pc:spChg>
        <pc:picChg chg="add del mod ord">
          <ac:chgData name="Mel Blake" userId="5b3b0972-7cd1-43a8-9558-482dc8ec3ded" providerId="ADAL" clId="{64132610-B603-47D2-B3B1-DED3432C7F07}" dt="2025-09-09T08:13:12.785" v="1933"/>
          <ac:picMkLst>
            <pc:docMk/>
            <pc:sldMk cId="989078344" sldId="261"/>
            <ac:picMk id="38" creationId="{E7D31B52-5F4E-5EBD-9EAF-07ADCA20C135}"/>
          </ac:picMkLst>
        </pc:picChg>
        <pc:picChg chg="add del mod">
          <ac:chgData name="Mel Blake" userId="5b3b0972-7cd1-43a8-9558-482dc8ec3ded" providerId="ADAL" clId="{64132610-B603-47D2-B3B1-DED3432C7F07}" dt="2025-09-09T08:13:51.733" v="1935"/>
          <ac:picMkLst>
            <pc:docMk/>
            <pc:sldMk cId="989078344" sldId="261"/>
            <ac:picMk id="39" creationId="{87E1FD58-581A-7934-5C31-41D741C28A97}"/>
          </ac:picMkLst>
        </pc:picChg>
        <pc:picChg chg="add del mod ord">
          <ac:chgData name="Mel Blake" userId="5b3b0972-7cd1-43a8-9558-482dc8ec3ded" providerId="ADAL" clId="{64132610-B603-47D2-B3B1-DED3432C7F07}" dt="2025-09-09T08:15:14.383" v="1936"/>
          <ac:picMkLst>
            <pc:docMk/>
            <pc:sldMk cId="989078344" sldId="261"/>
            <ac:picMk id="42" creationId="{4856964A-76C7-D1C4-22C7-5B41A03DDECD}"/>
          </ac:picMkLst>
        </pc:picChg>
        <pc:picChg chg="add mod">
          <ac:chgData name="Mel Blake" userId="5b3b0972-7cd1-43a8-9558-482dc8ec3ded" providerId="ADAL" clId="{64132610-B603-47D2-B3B1-DED3432C7F07}" dt="2025-09-09T08:15:14.383" v="1936"/>
          <ac:picMkLst>
            <pc:docMk/>
            <pc:sldMk cId="989078344" sldId="261"/>
            <ac:picMk id="43" creationId="{6D451BDD-A169-52AC-27C3-DD0F6166FEB7}"/>
          </ac:picMkLst>
        </pc:picChg>
        <pc:picChg chg="del">
          <ac:chgData name="Mel Blake" userId="5b3b0972-7cd1-43a8-9558-482dc8ec3ded" providerId="ADAL" clId="{64132610-B603-47D2-B3B1-DED3432C7F07}" dt="2025-09-09T08:11:48.467" v="1932"/>
          <ac:picMkLst>
            <pc:docMk/>
            <pc:sldMk cId="989078344" sldId="261"/>
            <ac:picMk id="47" creationId="{645819B1-9283-F8CD-98AA-A81A9861C842}"/>
          </ac:picMkLst>
        </pc:picChg>
      </pc:sldChg>
      <pc:sldChg chg="mod modShow">
        <pc:chgData name="Mel Blake" userId="5b3b0972-7cd1-43a8-9558-482dc8ec3ded" providerId="ADAL" clId="{64132610-B603-47D2-B3B1-DED3432C7F07}" dt="2025-09-10T01:35:05.303" v="2044" actId="729"/>
        <pc:sldMkLst>
          <pc:docMk/>
          <pc:sldMk cId="2454061893" sldId="262"/>
        </pc:sldMkLst>
      </pc:sldChg>
      <pc:sldChg chg="mod modShow">
        <pc:chgData name="Mel Blake" userId="5b3b0972-7cd1-43a8-9558-482dc8ec3ded" providerId="ADAL" clId="{64132610-B603-47D2-B3B1-DED3432C7F07}" dt="2025-09-10T01:35:05.303" v="2044" actId="729"/>
        <pc:sldMkLst>
          <pc:docMk/>
          <pc:sldMk cId="4020376573" sldId="263"/>
        </pc:sldMkLst>
      </pc:sldChg>
      <pc:sldChg chg="mod modShow">
        <pc:chgData name="Mel Blake" userId="5b3b0972-7cd1-43a8-9558-482dc8ec3ded" providerId="ADAL" clId="{64132610-B603-47D2-B3B1-DED3432C7F07}" dt="2025-09-10T01:35:05.303" v="2044" actId="729"/>
        <pc:sldMkLst>
          <pc:docMk/>
          <pc:sldMk cId="1481969821" sldId="264"/>
        </pc:sldMkLst>
      </pc:sldChg>
      <pc:sldChg chg="mod modShow">
        <pc:chgData name="Mel Blake" userId="5b3b0972-7cd1-43a8-9558-482dc8ec3ded" providerId="ADAL" clId="{64132610-B603-47D2-B3B1-DED3432C7F07}" dt="2025-09-10T01:35:05.303" v="2044" actId="729"/>
        <pc:sldMkLst>
          <pc:docMk/>
          <pc:sldMk cId="2213584572" sldId="265"/>
        </pc:sldMkLst>
      </pc:sldChg>
      <pc:sldChg chg="mod modShow">
        <pc:chgData name="Mel Blake" userId="5b3b0972-7cd1-43a8-9558-482dc8ec3ded" providerId="ADAL" clId="{64132610-B603-47D2-B3B1-DED3432C7F07}" dt="2025-09-10T01:35:05.303" v="2044" actId="729"/>
        <pc:sldMkLst>
          <pc:docMk/>
          <pc:sldMk cId="794046889" sldId="269"/>
        </pc:sldMkLst>
      </pc:sldChg>
      <pc:sldChg chg="mod modShow">
        <pc:chgData name="Mel Blake" userId="5b3b0972-7cd1-43a8-9558-482dc8ec3ded" providerId="ADAL" clId="{64132610-B603-47D2-B3B1-DED3432C7F07}" dt="2025-09-10T01:35:05.303" v="2044" actId="729"/>
        <pc:sldMkLst>
          <pc:docMk/>
          <pc:sldMk cId="1127133685" sldId="270"/>
        </pc:sldMkLst>
      </pc:sldChg>
      <pc:sldChg chg="mod modShow">
        <pc:chgData name="Mel Blake" userId="5b3b0972-7cd1-43a8-9558-482dc8ec3ded" providerId="ADAL" clId="{64132610-B603-47D2-B3B1-DED3432C7F07}" dt="2025-09-10T01:35:05.303" v="2044" actId="729"/>
        <pc:sldMkLst>
          <pc:docMk/>
          <pc:sldMk cId="1338333052" sldId="271"/>
        </pc:sldMkLst>
      </pc:sldChg>
      <pc:sldChg chg="mod modShow">
        <pc:chgData name="Mel Blake" userId="5b3b0972-7cd1-43a8-9558-482dc8ec3ded" providerId="ADAL" clId="{64132610-B603-47D2-B3B1-DED3432C7F07}" dt="2025-09-10T01:35:05.303" v="2044" actId="729"/>
        <pc:sldMkLst>
          <pc:docMk/>
          <pc:sldMk cId="2331098953" sldId="272"/>
        </pc:sldMkLst>
      </pc:sldChg>
      <pc:sldChg chg="addSp delSp modSp mod modTransition modAnim modShow">
        <pc:chgData name="Mel Blake" userId="5b3b0972-7cd1-43a8-9558-482dc8ec3ded" providerId="ADAL" clId="{64132610-B603-47D2-B3B1-DED3432C7F07}" dt="2025-09-10T01:35:05.303" v="2044" actId="729"/>
        <pc:sldMkLst>
          <pc:docMk/>
          <pc:sldMk cId="3318583652" sldId="274"/>
        </pc:sldMkLst>
        <pc:spChg chg="mod">
          <ac:chgData name="Mel Blake" userId="5b3b0972-7cd1-43a8-9558-482dc8ec3ded" providerId="ADAL" clId="{64132610-B603-47D2-B3B1-DED3432C7F07}" dt="2025-09-08T07:22:02.925" v="1730" actId="27636"/>
          <ac:spMkLst>
            <pc:docMk/>
            <pc:sldMk cId="3318583652" sldId="274"/>
            <ac:spMk id="3" creationId="{857AAE09-F3DF-4BB2-8782-5FD0816AD514}"/>
          </ac:spMkLst>
        </pc:spChg>
        <pc:picChg chg="add del mod ord">
          <ac:chgData name="Mel Blake" userId="5b3b0972-7cd1-43a8-9558-482dc8ec3ded" providerId="ADAL" clId="{64132610-B603-47D2-B3B1-DED3432C7F07}" dt="2025-09-09T08:31:50.579" v="1943"/>
          <ac:picMkLst>
            <pc:docMk/>
            <pc:sldMk cId="3318583652" sldId="274"/>
            <ac:picMk id="11" creationId="{06BBD9C4-D2FE-A4BA-CD47-22A9704AB78C}"/>
          </ac:picMkLst>
        </pc:picChg>
        <pc:picChg chg="add del mod">
          <ac:chgData name="Mel Blake" userId="5b3b0972-7cd1-43a8-9558-482dc8ec3ded" providerId="ADAL" clId="{64132610-B603-47D2-B3B1-DED3432C7F07}" dt="2025-09-09T08:31:58.223" v="1945"/>
          <ac:picMkLst>
            <pc:docMk/>
            <pc:sldMk cId="3318583652" sldId="274"/>
            <ac:picMk id="12" creationId="{835E90A3-806D-0D49-36D8-7BF046823BF7}"/>
          </ac:picMkLst>
        </pc:picChg>
        <pc:picChg chg="add del mod ord">
          <ac:chgData name="Mel Blake" userId="5b3b0972-7cd1-43a8-9558-482dc8ec3ded" providerId="ADAL" clId="{64132610-B603-47D2-B3B1-DED3432C7F07}" dt="2025-09-09T08:33:44.778" v="1946"/>
          <ac:picMkLst>
            <pc:docMk/>
            <pc:sldMk cId="3318583652" sldId="274"/>
            <ac:picMk id="15" creationId="{4D057E09-0FA6-668D-58F0-0EC777130834}"/>
          </ac:picMkLst>
        </pc:picChg>
        <pc:picChg chg="add del mod">
          <ac:chgData name="Mel Blake" userId="5b3b0972-7cd1-43a8-9558-482dc8ec3ded" providerId="ADAL" clId="{64132610-B603-47D2-B3B1-DED3432C7F07}" dt="2025-09-09T08:33:55.574" v="1948"/>
          <ac:picMkLst>
            <pc:docMk/>
            <pc:sldMk cId="3318583652" sldId="274"/>
            <ac:picMk id="16" creationId="{0671FE12-D96E-02F7-F9C8-2E0DD39178D4}"/>
          </ac:picMkLst>
        </pc:picChg>
        <pc:picChg chg="add del mod ord">
          <ac:chgData name="Mel Blake" userId="5b3b0972-7cd1-43a8-9558-482dc8ec3ded" providerId="ADAL" clId="{64132610-B603-47D2-B3B1-DED3432C7F07}" dt="2025-09-09T08:35:05.821" v="1949"/>
          <ac:picMkLst>
            <pc:docMk/>
            <pc:sldMk cId="3318583652" sldId="274"/>
            <ac:picMk id="19" creationId="{D1D293B7-C00B-EF3C-FF18-5C1A70D5DB9D}"/>
          </ac:picMkLst>
        </pc:picChg>
        <pc:picChg chg="add del mod">
          <ac:chgData name="Mel Blake" userId="5b3b0972-7cd1-43a8-9558-482dc8ec3ded" providerId="ADAL" clId="{64132610-B603-47D2-B3B1-DED3432C7F07}" dt="2025-09-09T08:35:13.363" v="1951"/>
          <ac:picMkLst>
            <pc:docMk/>
            <pc:sldMk cId="3318583652" sldId="274"/>
            <ac:picMk id="20" creationId="{E89D70B0-B68C-21AF-A1AE-15DE3FCD66E4}"/>
          </ac:picMkLst>
        </pc:picChg>
        <pc:picChg chg="add del mod ord">
          <ac:chgData name="Mel Blake" userId="5b3b0972-7cd1-43a8-9558-482dc8ec3ded" providerId="ADAL" clId="{64132610-B603-47D2-B3B1-DED3432C7F07}" dt="2025-09-09T08:35:39.652" v="1952"/>
          <ac:picMkLst>
            <pc:docMk/>
            <pc:sldMk cId="3318583652" sldId="274"/>
            <ac:picMk id="23" creationId="{301767F2-91CF-D5FE-AAAF-74C188E9E45B}"/>
          </ac:picMkLst>
        </pc:picChg>
        <pc:picChg chg="add del mod">
          <ac:chgData name="Mel Blake" userId="5b3b0972-7cd1-43a8-9558-482dc8ec3ded" providerId="ADAL" clId="{64132610-B603-47D2-B3B1-DED3432C7F07}" dt="2025-09-09T08:35:44.410" v="1954"/>
          <ac:picMkLst>
            <pc:docMk/>
            <pc:sldMk cId="3318583652" sldId="274"/>
            <ac:picMk id="24" creationId="{11AD0757-4411-A659-7C39-A711BA9746E7}"/>
          </ac:picMkLst>
        </pc:picChg>
        <pc:picChg chg="del">
          <ac:chgData name="Mel Blake" userId="5b3b0972-7cd1-43a8-9558-482dc8ec3ded" providerId="ADAL" clId="{64132610-B603-47D2-B3B1-DED3432C7F07}" dt="2025-09-09T08:31:17.625" v="1942"/>
          <ac:picMkLst>
            <pc:docMk/>
            <pc:sldMk cId="3318583652" sldId="274"/>
            <ac:picMk id="27" creationId="{C71EF79C-126E-4922-B2A4-9826162720FA}"/>
          </ac:picMkLst>
        </pc:picChg>
        <pc:picChg chg="add del mod ord">
          <ac:chgData name="Mel Blake" userId="5b3b0972-7cd1-43a8-9558-482dc8ec3ded" providerId="ADAL" clId="{64132610-B603-47D2-B3B1-DED3432C7F07}" dt="2025-09-09T08:38:06.548" v="1955"/>
          <ac:picMkLst>
            <pc:docMk/>
            <pc:sldMk cId="3318583652" sldId="274"/>
            <ac:picMk id="28" creationId="{05F82741-91CB-99CD-DD46-B805C51EF2E7}"/>
          </ac:picMkLst>
        </pc:picChg>
        <pc:picChg chg="add mod">
          <ac:chgData name="Mel Blake" userId="5b3b0972-7cd1-43a8-9558-482dc8ec3ded" providerId="ADAL" clId="{64132610-B603-47D2-B3B1-DED3432C7F07}" dt="2025-09-09T08:38:06.548" v="1955"/>
          <ac:picMkLst>
            <pc:docMk/>
            <pc:sldMk cId="3318583652" sldId="274"/>
            <ac:picMk id="29" creationId="{9B406518-6FE0-CF70-2DD2-DB39CF977CC0}"/>
          </ac:picMkLst>
        </pc:picChg>
      </pc:sldChg>
      <pc:sldChg chg="mod modShow">
        <pc:chgData name="Mel Blake" userId="5b3b0972-7cd1-43a8-9558-482dc8ec3ded" providerId="ADAL" clId="{64132610-B603-47D2-B3B1-DED3432C7F07}" dt="2025-09-10T01:35:05.303" v="2044" actId="729"/>
        <pc:sldMkLst>
          <pc:docMk/>
          <pc:sldMk cId="2162095864" sldId="275"/>
        </pc:sldMkLst>
      </pc:sldChg>
      <pc:sldChg chg="mod modShow">
        <pc:chgData name="Mel Blake" userId="5b3b0972-7cd1-43a8-9558-482dc8ec3ded" providerId="ADAL" clId="{64132610-B603-47D2-B3B1-DED3432C7F07}" dt="2025-09-10T01:35:05.303" v="2044" actId="729"/>
        <pc:sldMkLst>
          <pc:docMk/>
          <pc:sldMk cId="419462106" sldId="276"/>
        </pc:sldMkLst>
      </pc:sldChg>
      <pc:sldChg chg="mod modShow">
        <pc:chgData name="Mel Blake" userId="5b3b0972-7cd1-43a8-9558-482dc8ec3ded" providerId="ADAL" clId="{64132610-B603-47D2-B3B1-DED3432C7F07}" dt="2025-09-10T01:35:05.303" v="2044" actId="729"/>
        <pc:sldMkLst>
          <pc:docMk/>
          <pc:sldMk cId="3348517495" sldId="277"/>
        </pc:sldMkLst>
      </pc:sldChg>
      <pc:sldChg chg="mod modShow">
        <pc:chgData name="Mel Blake" userId="5b3b0972-7cd1-43a8-9558-482dc8ec3ded" providerId="ADAL" clId="{64132610-B603-47D2-B3B1-DED3432C7F07}" dt="2025-09-10T01:35:05.303" v="2044" actId="729"/>
        <pc:sldMkLst>
          <pc:docMk/>
          <pc:sldMk cId="1046043770" sldId="278"/>
        </pc:sldMkLst>
      </pc:sldChg>
      <pc:sldChg chg="mod modShow">
        <pc:chgData name="Mel Blake" userId="5b3b0972-7cd1-43a8-9558-482dc8ec3ded" providerId="ADAL" clId="{64132610-B603-47D2-B3B1-DED3432C7F07}" dt="2025-09-10T01:35:05.303" v="2044" actId="729"/>
        <pc:sldMkLst>
          <pc:docMk/>
          <pc:sldMk cId="1717764409" sldId="280"/>
        </pc:sldMkLst>
      </pc:sldChg>
      <pc:sldChg chg="mod modShow">
        <pc:chgData name="Mel Blake" userId="5b3b0972-7cd1-43a8-9558-482dc8ec3ded" providerId="ADAL" clId="{64132610-B603-47D2-B3B1-DED3432C7F07}" dt="2025-09-10T01:35:05.303" v="2044" actId="729"/>
        <pc:sldMkLst>
          <pc:docMk/>
          <pc:sldMk cId="3021723341" sldId="281"/>
        </pc:sldMkLst>
      </pc:sldChg>
      <pc:sldChg chg="mod modShow">
        <pc:chgData name="Mel Blake" userId="5b3b0972-7cd1-43a8-9558-482dc8ec3ded" providerId="ADAL" clId="{64132610-B603-47D2-B3B1-DED3432C7F07}" dt="2025-09-10T01:35:05.303" v="2044" actId="729"/>
        <pc:sldMkLst>
          <pc:docMk/>
          <pc:sldMk cId="2280928700" sldId="282"/>
        </pc:sldMkLst>
      </pc:sldChg>
      <pc:sldChg chg="mod modShow">
        <pc:chgData name="Mel Blake" userId="5b3b0972-7cd1-43a8-9558-482dc8ec3ded" providerId="ADAL" clId="{64132610-B603-47D2-B3B1-DED3432C7F07}" dt="2025-09-10T01:35:05.303" v="2044" actId="729"/>
        <pc:sldMkLst>
          <pc:docMk/>
          <pc:sldMk cId="1556829146" sldId="283"/>
        </pc:sldMkLst>
      </pc:sldChg>
      <pc:sldChg chg="addSp delSp modSp mod modTransition modAnim modShow">
        <pc:chgData name="Mel Blake" userId="5b3b0972-7cd1-43a8-9558-482dc8ec3ded" providerId="ADAL" clId="{64132610-B603-47D2-B3B1-DED3432C7F07}" dt="2025-09-10T01:35:05.303" v="2044" actId="729"/>
        <pc:sldMkLst>
          <pc:docMk/>
          <pc:sldMk cId="1263852169" sldId="285"/>
        </pc:sldMkLst>
        <pc:spChg chg="mod">
          <ac:chgData name="Mel Blake" userId="5b3b0972-7cd1-43a8-9558-482dc8ec3ded" providerId="ADAL" clId="{64132610-B603-47D2-B3B1-DED3432C7F07}" dt="2025-09-09T08:49:44.253" v="2011" actId="20577"/>
          <ac:spMkLst>
            <pc:docMk/>
            <pc:sldMk cId="1263852169" sldId="285"/>
            <ac:spMk id="3" creationId="{0A6728BB-BFC7-40EC-8A4B-3AC875E1D8F5}"/>
          </ac:spMkLst>
        </pc:spChg>
        <pc:picChg chg="add del mod ord">
          <ac:chgData name="Mel Blake" userId="5b3b0972-7cd1-43a8-9558-482dc8ec3ded" providerId="ADAL" clId="{64132610-B603-47D2-B3B1-DED3432C7F07}" dt="2025-09-09T08:50:19.126" v="2014"/>
          <ac:picMkLst>
            <pc:docMk/>
            <pc:sldMk cId="1263852169" sldId="285"/>
            <ac:picMk id="7" creationId="{F733845E-AFE6-122F-9AA9-977FE39BF8AD}"/>
          </ac:picMkLst>
        </pc:picChg>
        <pc:picChg chg="add del mod">
          <ac:chgData name="Mel Blake" userId="5b3b0972-7cd1-43a8-9558-482dc8ec3ded" providerId="ADAL" clId="{64132610-B603-47D2-B3B1-DED3432C7F07}" dt="2025-09-09T08:50:23.385" v="2016"/>
          <ac:picMkLst>
            <pc:docMk/>
            <pc:sldMk cId="1263852169" sldId="285"/>
            <ac:picMk id="8" creationId="{B937BA1A-310F-BBAE-4B5A-191059553677}"/>
          </ac:picMkLst>
        </pc:picChg>
        <pc:picChg chg="add del mod ord">
          <ac:chgData name="Mel Blake" userId="5b3b0972-7cd1-43a8-9558-482dc8ec3ded" providerId="ADAL" clId="{64132610-B603-47D2-B3B1-DED3432C7F07}" dt="2025-09-09T08:50:33.663" v="2017"/>
          <ac:picMkLst>
            <pc:docMk/>
            <pc:sldMk cId="1263852169" sldId="285"/>
            <ac:picMk id="11" creationId="{F4F5C984-4CDC-6D2A-EEBC-157734721C5A}"/>
          </ac:picMkLst>
        </pc:picChg>
        <pc:picChg chg="add del mod">
          <ac:chgData name="Mel Blake" userId="5b3b0972-7cd1-43a8-9558-482dc8ec3ded" providerId="ADAL" clId="{64132610-B603-47D2-B3B1-DED3432C7F07}" dt="2025-09-09T08:50:36.350" v="2019"/>
          <ac:picMkLst>
            <pc:docMk/>
            <pc:sldMk cId="1263852169" sldId="285"/>
            <ac:picMk id="12" creationId="{F8851DBB-F9FB-E1D5-875C-25CD75C19DAA}"/>
          </ac:picMkLst>
        </pc:picChg>
        <pc:picChg chg="del">
          <ac:chgData name="Mel Blake" userId="5b3b0972-7cd1-43a8-9558-482dc8ec3ded" providerId="ADAL" clId="{64132610-B603-47D2-B3B1-DED3432C7F07}" dt="2025-09-09T08:50:09.492" v="2013"/>
          <ac:picMkLst>
            <pc:docMk/>
            <pc:sldMk cId="1263852169" sldId="285"/>
            <ac:picMk id="15" creationId="{B1AC1741-CCC0-DC21-1D84-D87F354BC994}"/>
          </ac:picMkLst>
        </pc:picChg>
        <pc:picChg chg="add del mod ord">
          <ac:chgData name="Mel Blake" userId="5b3b0972-7cd1-43a8-9558-482dc8ec3ded" providerId="ADAL" clId="{64132610-B603-47D2-B3B1-DED3432C7F07}" dt="2025-09-09T08:52:10.370" v="2020"/>
          <ac:picMkLst>
            <pc:docMk/>
            <pc:sldMk cId="1263852169" sldId="285"/>
            <ac:picMk id="16" creationId="{DE68E8DB-6E7A-AD60-82BA-61D33C39A862}"/>
          </ac:picMkLst>
        </pc:picChg>
        <pc:picChg chg="add mod">
          <ac:chgData name="Mel Blake" userId="5b3b0972-7cd1-43a8-9558-482dc8ec3ded" providerId="ADAL" clId="{64132610-B603-47D2-B3B1-DED3432C7F07}" dt="2025-09-09T08:52:10.370" v="2020"/>
          <ac:picMkLst>
            <pc:docMk/>
            <pc:sldMk cId="1263852169" sldId="285"/>
            <ac:picMk id="17" creationId="{79ADB427-328F-420C-E30B-85487B7E12CE}"/>
          </ac:picMkLst>
        </pc:picChg>
      </pc:sldChg>
      <pc:sldChg chg="addSp delSp modSp mod modTransition modAnim modShow">
        <pc:chgData name="Mel Blake" userId="5b3b0972-7cd1-43a8-9558-482dc8ec3ded" providerId="ADAL" clId="{64132610-B603-47D2-B3B1-DED3432C7F07}" dt="2025-09-10T01:35:05.303" v="2044" actId="729"/>
        <pc:sldMkLst>
          <pc:docMk/>
          <pc:sldMk cId="3402307239" sldId="286"/>
        </pc:sldMkLst>
        <pc:spChg chg="mod">
          <ac:chgData name="Mel Blake" userId="5b3b0972-7cd1-43a8-9558-482dc8ec3ded" providerId="ADAL" clId="{64132610-B603-47D2-B3B1-DED3432C7F07}" dt="2025-09-09T07:55:22.845" v="1910" actId="20577"/>
          <ac:spMkLst>
            <pc:docMk/>
            <pc:sldMk cId="3402307239" sldId="286"/>
            <ac:spMk id="6" creationId="{B0EFB315-F32D-4A80-B6AE-FC73DB0E9202}"/>
          </ac:spMkLst>
        </pc:spChg>
        <pc:picChg chg="add del mod ord">
          <ac:chgData name="Mel Blake" userId="5b3b0972-7cd1-43a8-9558-482dc8ec3ded" providerId="ADAL" clId="{64132610-B603-47D2-B3B1-DED3432C7F07}" dt="2025-09-10T00:23:13.687" v="2023"/>
          <ac:picMkLst>
            <pc:docMk/>
            <pc:sldMk cId="3402307239" sldId="286"/>
            <ac:picMk id="11" creationId="{2597A0AA-9A42-465C-FB7C-EE315E4B6DBA}"/>
          </ac:picMkLst>
        </pc:picChg>
        <pc:picChg chg="add del mod">
          <ac:chgData name="Mel Blake" userId="5b3b0972-7cd1-43a8-9558-482dc8ec3ded" providerId="ADAL" clId="{64132610-B603-47D2-B3B1-DED3432C7F07}" dt="2025-09-10T00:23:29.048" v="2025"/>
          <ac:picMkLst>
            <pc:docMk/>
            <pc:sldMk cId="3402307239" sldId="286"/>
            <ac:picMk id="12" creationId="{4104D140-0102-C15B-A3F5-79B139AAFAEB}"/>
          </ac:picMkLst>
        </pc:picChg>
        <pc:picChg chg="del">
          <ac:chgData name="Mel Blake" userId="5b3b0972-7cd1-43a8-9558-482dc8ec3ded" providerId="ADAL" clId="{64132610-B603-47D2-B3B1-DED3432C7F07}" dt="2025-09-10T00:22:20.648" v="2022"/>
          <ac:picMkLst>
            <pc:docMk/>
            <pc:sldMk cId="3402307239" sldId="286"/>
            <ac:picMk id="15" creationId="{D8DC8533-62FE-6B60-88D6-D9CB88D93CCE}"/>
          </ac:picMkLst>
        </pc:picChg>
        <pc:picChg chg="add del mod ord">
          <ac:chgData name="Mel Blake" userId="5b3b0972-7cd1-43a8-9558-482dc8ec3ded" providerId="ADAL" clId="{64132610-B603-47D2-B3B1-DED3432C7F07}" dt="2025-09-10T00:24:12.594" v="2026"/>
          <ac:picMkLst>
            <pc:docMk/>
            <pc:sldMk cId="3402307239" sldId="286"/>
            <ac:picMk id="16" creationId="{752ACEE0-A05F-CB1C-5953-8014FB963948}"/>
          </ac:picMkLst>
        </pc:picChg>
        <pc:picChg chg="add del mod">
          <ac:chgData name="Mel Blake" userId="5b3b0972-7cd1-43a8-9558-482dc8ec3ded" providerId="ADAL" clId="{64132610-B603-47D2-B3B1-DED3432C7F07}" dt="2025-09-10T00:24:19.503" v="2028"/>
          <ac:picMkLst>
            <pc:docMk/>
            <pc:sldMk cId="3402307239" sldId="286"/>
            <ac:picMk id="17" creationId="{02812E48-ECE4-0B5D-A6F1-27D43D0E9876}"/>
          </ac:picMkLst>
        </pc:picChg>
        <pc:picChg chg="add del mod ord">
          <ac:chgData name="Mel Blake" userId="5b3b0972-7cd1-43a8-9558-482dc8ec3ded" providerId="ADAL" clId="{64132610-B603-47D2-B3B1-DED3432C7F07}" dt="2025-09-10T00:25:13.610" v="2029"/>
          <ac:picMkLst>
            <pc:docMk/>
            <pc:sldMk cId="3402307239" sldId="286"/>
            <ac:picMk id="20" creationId="{221DB9DC-1576-AC03-40A9-4B353BD1FB3F}"/>
          </ac:picMkLst>
        </pc:picChg>
        <pc:picChg chg="add del mod">
          <ac:chgData name="Mel Blake" userId="5b3b0972-7cd1-43a8-9558-482dc8ec3ded" providerId="ADAL" clId="{64132610-B603-47D2-B3B1-DED3432C7F07}" dt="2025-09-10T00:25:19.508" v="2031"/>
          <ac:picMkLst>
            <pc:docMk/>
            <pc:sldMk cId="3402307239" sldId="286"/>
            <ac:picMk id="21" creationId="{6B17AD0B-C182-D91E-0148-7097CAF10D72}"/>
          </ac:picMkLst>
        </pc:picChg>
        <pc:picChg chg="add del mod ord">
          <ac:chgData name="Mel Blake" userId="5b3b0972-7cd1-43a8-9558-482dc8ec3ded" providerId="ADAL" clId="{64132610-B603-47D2-B3B1-DED3432C7F07}" dt="2025-09-10T00:26:24.868" v="2032"/>
          <ac:picMkLst>
            <pc:docMk/>
            <pc:sldMk cId="3402307239" sldId="286"/>
            <ac:picMk id="24" creationId="{273AA001-E905-8D5C-6B7C-DB3D3092900B}"/>
          </ac:picMkLst>
        </pc:picChg>
        <pc:picChg chg="add del mod">
          <ac:chgData name="Mel Blake" userId="5b3b0972-7cd1-43a8-9558-482dc8ec3ded" providerId="ADAL" clId="{64132610-B603-47D2-B3B1-DED3432C7F07}" dt="2025-09-10T00:26:58.667" v="2034"/>
          <ac:picMkLst>
            <pc:docMk/>
            <pc:sldMk cId="3402307239" sldId="286"/>
            <ac:picMk id="25" creationId="{497D73FF-BB81-18BE-B308-4878FD780F18}"/>
          </ac:picMkLst>
        </pc:picChg>
        <pc:picChg chg="add del mod ord">
          <ac:chgData name="Mel Blake" userId="5b3b0972-7cd1-43a8-9558-482dc8ec3ded" providerId="ADAL" clId="{64132610-B603-47D2-B3B1-DED3432C7F07}" dt="2025-09-10T00:28:47.381" v="2035"/>
          <ac:picMkLst>
            <pc:docMk/>
            <pc:sldMk cId="3402307239" sldId="286"/>
            <ac:picMk id="28" creationId="{0D547E96-8DF0-CDC4-EBB0-90E7941C0926}"/>
          </ac:picMkLst>
        </pc:picChg>
        <pc:picChg chg="add mod">
          <ac:chgData name="Mel Blake" userId="5b3b0972-7cd1-43a8-9558-482dc8ec3ded" providerId="ADAL" clId="{64132610-B603-47D2-B3B1-DED3432C7F07}" dt="2025-09-10T00:28:47.381" v="2035"/>
          <ac:picMkLst>
            <pc:docMk/>
            <pc:sldMk cId="3402307239" sldId="286"/>
            <ac:picMk id="29" creationId="{290A76CB-78EC-EC0D-5EE6-C97FB2822277}"/>
          </ac:picMkLst>
        </pc:picChg>
      </pc:sldChg>
      <pc:sldChg chg="mod modShow">
        <pc:chgData name="Mel Blake" userId="5b3b0972-7cd1-43a8-9558-482dc8ec3ded" providerId="ADAL" clId="{64132610-B603-47D2-B3B1-DED3432C7F07}" dt="2025-09-10T01:35:05.303" v="2044" actId="729"/>
        <pc:sldMkLst>
          <pc:docMk/>
          <pc:sldMk cId="776829463" sldId="287"/>
        </pc:sldMkLst>
      </pc:sldChg>
      <pc:sldChg chg="mod modShow">
        <pc:chgData name="Mel Blake" userId="5b3b0972-7cd1-43a8-9558-482dc8ec3ded" providerId="ADAL" clId="{64132610-B603-47D2-B3B1-DED3432C7F07}" dt="2025-09-10T01:35:05.303" v="2044" actId="729"/>
        <pc:sldMkLst>
          <pc:docMk/>
          <pc:sldMk cId="4065722158" sldId="288"/>
        </pc:sldMkLst>
      </pc:sldChg>
      <pc:sldChg chg="mod modShow">
        <pc:chgData name="Mel Blake" userId="5b3b0972-7cd1-43a8-9558-482dc8ec3ded" providerId="ADAL" clId="{64132610-B603-47D2-B3B1-DED3432C7F07}" dt="2025-09-10T01:35:05.303" v="2044" actId="729"/>
        <pc:sldMkLst>
          <pc:docMk/>
          <pc:sldMk cId="3113429999" sldId="289"/>
        </pc:sldMkLst>
      </pc:sldChg>
      <pc:sldChg chg="mod modShow">
        <pc:chgData name="Mel Blake" userId="5b3b0972-7cd1-43a8-9558-482dc8ec3ded" providerId="ADAL" clId="{64132610-B603-47D2-B3B1-DED3432C7F07}" dt="2025-09-10T01:35:05.303" v="2044" actId="729"/>
        <pc:sldMkLst>
          <pc:docMk/>
          <pc:sldMk cId="1716973822" sldId="290"/>
        </pc:sldMkLst>
      </pc:sldChg>
      <pc:sldChg chg="mod modShow">
        <pc:chgData name="Mel Blake" userId="5b3b0972-7cd1-43a8-9558-482dc8ec3ded" providerId="ADAL" clId="{64132610-B603-47D2-B3B1-DED3432C7F07}" dt="2025-09-10T01:35:05.303" v="2044" actId="729"/>
        <pc:sldMkLst>
          <pc:docMk/>
          <pc:sldMk cId="2806058837" sldId="299"/>
        </pc:sldMkLst>
      </pc:sldChg>
      <pc:sldChg chg="mod modShow">
        <pc:chgData name="Mel Blake" userId="5b3b0972-7cd1-43a8-9558-482dc8ec3ded" providerId="ADAL" clId="{64132610-B603-47D2-B3B1-DED3432C7F07}" dt="2025-09-10T01:35:05.303" v="2044" actId="729"/>
        <pc:sldMkLst>
          <pc:docMk/>
          <pc:sldMk cId="1868024982" sldId="300"/>
        </pc:sldMkLst>
      </pc:sldChg>
      <pc:sldChg chg="mod modShow">
        <pc:chgData name="Mel Blake" userId="5b3b0972-7cd1-43a8-9558-482dc8ec3ded" providerId="ADAL" clId="{64132610-B603-47D2-B3B1-DED3432C7F07}" dt="2025-09-10T01:35:05.303" v="2044" actId="729"/>
        <pc:sldMkLst>
          <pc:docMk/>
          <pc:sldMk cId="111809823" sldId="301"/>
        </pc:sldMkLst>
      </pc:sldChg>
      <pc:sldChg chg="mod modShow">
        <pc:chgData name="Mel Blake" userId="5b3b0972-7cd1-43a8-9558-482dc8ec3ded" providerId="ADAL" clId="{64132610-B603-47D2-B3B1-DED3432C7F07}" dt="2025-09-10T01:35:05.303" v="2044" actId="729"/>
        <pc:sldMkLst>
          <pc:docMk/>
          <pc:sldMk cId="2786767508" sldId="302"/>
        </pc:sldMkLst>
      </pc:sldChg>
      <pc:sldChg chg="mod modShow">
        <pc:chgData name="Mel Blake" userId="5b3b0972-7cd1-43a8-9558-482dc8ec3ded" providerId="ADAL" clId="{64132610-B603-47D2-B3B1-DED3432C7F07}" dt="2025-09-10T01:35:05.303" v="2044" actId="729"/>
        <pc:sldMkLst>
          <pc:docMk/>
          <pc:sldMk cId="463536978" sldId="303"/>
        </pc:sldMkLst>
      </pc:sldChg>
      <pc:sldChg chg="addSp delSp modSp mod modTransition modAnim modShow">
        <pc:chgData name="Mel Blake" userId="5b3b0972-7cd1-43a8-9558-482dc8ec3ded" providerId="ADAL" clId="{64132610-B603-47D2-B3B1-DED3432C7F07}" dt="2025-09-10T01:35:05.303" v="2044" actId="729"/>
        <pc:sldMkLst>
          <pc:docMk/>
          <pc:sldMk cId="2058331861" sldId="304"/>
        </pc:sldMkLst>
        <pc:spChg chg="mod">
          <ac:chgData name="Mel Blake" userId="5b3b0972-7cd1-43a8-9558-482dc8ec3ded" providerId="ADAL" clId="{64132610-B603-47D2-B3B1-DED3432C7F07}" dt="2025-09-09T07:51:19.751" v="1749" actId="20577"/>
          <ac:spMkLst>
            <pc:docMk/>
            <pc:sldMk cId="2058331861" sldId="304"/>
            <ac:spMk id="3" creationId="{4A99C69B-E6B9-C123-67EF-1D8676F35695}"/>
          </ac:spMkLst>
        </pc:spChg>
        <pc:picChg chg="del">
          <ac:chgData name="Mel Blake" userId="5b3b0972-7cd1-43a8-9558-482dc8ec3ded" providerId="ADAL" clId="{64132610-B603-47D2-B3B1-DED3432C7F07}" dt="2025-09-09T08:42:49.325" v="1957"/>
          <ac:picMkLst>
            <pc:docMk/>
            <pc:sldMk cId="2058331861" sldId="304"/>
            <ac:picMk id="17" creationId="{29A1CFAB-DCB6-7FC6-3820-F97CC882708D}"/>
          </ac:picMkLst>
        </pc:picChg>
        <pc:picChg chg="add del mod ord">
          <ac:chgData name="Mel Blake" userId="5b3b0972-7cd1-43a8-9558-482dc8ec3ded" providerId="ADAL" clId="{64132610-B603-47D2-B3B1-DED3432C7F07}" dt="2025-09-09T08:43:08.921" v="1958" actId="478"/>
          <ac:picMkLst>
            <pc:docMk/>
            <pc:sldMk cId="2058331861" sldId="304"/>
            <ac:picMk id="32" creationId="{C01BB81E-C60E-646C-3BB9-134C29D5A043}"/>
          </ac:picMkLst>
        </pc:picChg>
        <pc:picChg chg="add mod">
          <ac:chgData name="Mel Blake" userId="5b3b0972-7cd1-43a8-9558-482dc8ec3ded" providerId="ADAL" clId="{64132610-B603-47D2-B3B1-DED3432C7F07}" dt="2025-09-09T08:44:45.257" v="1959"/>
          <ac:picMkLst>
            <pc:docMk/>
            <pc:sldMk cId="2058331861" sldId="304"/>
            <ac:picMk id="35" creationId="{9F51E206-2F84-2051-E856-A270A5E9FC4C}"/>
          </ac:picMkLst>
        </pc:picChg>
      </pc:sldChg>
      <pc:sldChg chg="mod modShow">
        <pc:chgData name="Mel Blake" userId="5b3b0972-7cd1-43a8-9558-482dc8ec3ded" providerId="ADAL" clId="{64132610-B603-47D2-B3B1-DED3432C7F07}" dt="2025-09-10T01:35:05.303" v="2044" actId="729"/>
        <pc:sldMkLst>
          <pc:docMk/>
          <pc:sldMk cId="1515303025" sldId="305"/>
        </pc:sldMkLst>
      </pc:sldChg>
      <pc:sldChg chg="mod modShow">
        <pc:chgData name="Mel Blake" userId="5b3b0972-7cd1-43a8-9558-482dc8ec3ded" providerId="ADAL" clId="{64132610-B603-47D2-B3B1-DED3432C7F07}" dt="2025-09-10T01:35:05.303" v="2044" actId="729"/>
        <pc:sldMkLst>
          <pc:docMk/>
          <pc:sldMk cId="1236629258" sldId="306"/>
        </pc:sldMkLst>
      </pc:sldChg>
      <pc:sldChg chg="addSp modSp new mod modShow">
        <pc:chgData name="Mel Blake" userId="5b3b0972-7cd1-43a8-9558-482dc8ec3ded" providerId="ADAL" clId="{64132610-B603-47D2-B3B1-DED3432C7F07}" dt="2025-09-10T01:35:05.303" v="2044" actId="729"/>
        <pc:sldMkLst>
          <pc:docMk/>
          <pc:sldMk cId="1754549765" sldId="307"/>
        </pc:sldMkLst>
        <pc:spChg chg="mod">
          <ac:chgData name="Mel Blake" userId="5b3b0972-7cd1-43a8-9558-482dc8ec3ded" providerId="ADAL" clId="{64132610-B603-47D2-B3B1-DED3432C7F07}" dt="2025-09-08T06:59:30.443" v="191" actId="20577"/>
          <ac:spMkLst>
            <pc:docMk/>
            <pc:sldMk cId="1754549765" sldId="307"/>
            <ac:spMk id="2" creationId="{0E0807DC-A34A-CC36-8B64-40AAE95032AE}"/>
          </ac:spMkLst>
        </pc:spChg>
        <pc:spChg chg="mod">
          <ac:chgData name="Mel Blake" userId="5b3b0972-7cd1-43a8-9558-482dc8ec3ded" providerId="ADAL" clId="{64132610-B603-47D2-B3B1-DED3432C7F07}" dt="2025-09-09T07:50:56.905" v="1731" actId="6549"/>
          <ac:spMkLst>
            <pc:docMk/>
            <pc:sldMk cId="1754549765" sldId="307"/>
            <ac:spMk id="3" creationId="{B0AA1D87-F574-BB1E-EAC3-7FE19F4C38DF}"/>
          </ac:spMkLst>
        </pc:spChg>
        <pc:picChg chg="add mod">
          <ac:chgData name="Mel Blake" userId="5b3b0972-7cd1-43a8-9558-482dc8ec3ded" providerId="ADAL" clId="{64132610-B603-47D2-B3B1-DED3432C7F07}" dt="2025-09-09T08:28:56.962" v="1940"/>
          <ac:picMkLst>
            <pc:docMk/>
            <pc:sldMk cId="1754549765" sldId="307"/>
            <ac:picMk id="14" creationId="{7D725028-6A80-FB23-47D0-96560C2AC3B7}"/>
          </ac:picMkLst>
        </pc:picChg>
      </pc:sldChg>
    </pc:docChg>
  </pc:docChgLst>
  <pc:docChgLst>
    <pc:chgData name="Mel Blake" userId="5b3b0972-7cd1-43a8-9558-482dc8ec3ded" providerId="ADAL" clId="{870665B2-E57C-44F6-AA58-ACFA06E83FAC}"/>
    <pc:docChg chg="undo custSel addSld delSld modSld sldOrd modMainMaster modNotesMaster">
      <pc:chgData name="Mel Blake" userId="5b3b0972-7cd1-43a8-9558-482dc8ec3ded" providerId="ADAL" clId="{870665B2-E57C-44F6-AA58-ACFA06E83FAC}" dt="2024-09-22T10:31:22.713" v="4865" actId="729"/>
      <pc:docMkLst>
        <pc:docMk/>
      </pc:docMkLst>
      <pc:sldChg chg="addSp delSp modSp mod modTransition modAnim delDesignElem modShow">
        <pc:chgData name="Mel Blake" userId="5b3b0972-7cd1-43a8-9558-482dc8ec3ded" providerId="ADAL" clId="{870665B2-E57C-44F6-AA58-ACFA06E83FAC}" dt="2024-09-22T10:31:22.713" v="4865" actId="729"/>
        <pc:sldMkLst>
          <pc:docMk/>
          <pc:sldMk cId="1945704384" sldId="256"/>
        </pc:sldMkLst>
      </pc:sldChg>
      <pc:sldChg chg="addSp delSp modSp mod modTransition modAnim modShow">
        <pc:chgData name="Mel Blake" userId="5b3b0972-7cd1-43a8-9558-482dc8ec3ded" providerId="ADAL" clId="{870665B2-E57C-44F6-AA58-ACFA06E83FAC}" dt="2024-09-22T10:31:22.713" v="4865" actId="729"/>
        <pc:sldMkLst>
          <pc:docMk/>
          <pc:sldMk cId="792850917" sldId="257"/>
        </pc:sldMkLst>
      </pc:sldChg>
      <pc:sldChg chg="addSp delSp modSp mod modTransition modAnim delDesignElem modShow">
        <pc:chgData name="Mel Blake" userId="5b3b0972-7cd1-43a8-9558-482dc8ec3ded" providerId="ADAL" clId="{870665B2-E57C-44F6-AA58-ACFA06E83FAC}" dt="2024-09-22T10:31:22.713" v="4865" actId="729"/>
        <pc:sldMkLst>
          <pc:docMk/>
          <pc:sldMk cId="2301461995" sldId="259"/>
        </pc:sldMkLst>
      </pc:sldChg>
      <pc:sldChg chg="addSp delSp modSp mod ord modTransition delAnim modAnim modShow">
        <pc:chgData name="Mel Blake" userId="5b3b0972-7cd1-43a8-9558-482dc8ec3ded" providerId="ADAL" clId="{870665B2-E57C-44F6-AA58-ACFA06E83FAC}" dt="2024-09-22T10:31:22.713" v="4865" actId="729"/>
        <pc:sldMkLst>
          <pc:docMk/>
          <pc:sldMk cId="1925939941" sldId="260"/>
        </pc:sldMkLst>
      </pc:sldChg>
      <pc:sldChg chg="addSp delSp modSp mod modTransition addAnim delAnim modAnim modShow">
        <pc:chgData name="Mel Blake" userId="5b3b0972-7cd1-43a8-9558-482dc8ec3ded" providerId="ADAL" clId="{870665B2-E57C-44F6-AA58-ACFA06E83FAC}" dt="2024-09-22T10:31:22.713" v="4865" actId="729"/>
        <pc:sldMkLst>
          <pc:docMk/>
          <pc:sldMk cId="989078344" sldId="261"/>
        </pc:sldMkLst>
      </pc:sldChg>
      <pc:sldChg chg="addSp delSp modSp mod modTransition modAnim modShow">
        <pc:chgData name="Mel Blake" userId="5b3b0972-7cd1-43a8-9558-482dc8ec3ded" providerId="ADAL" clId="{870665B2-E57C-44F6-AA58-ACFA06E83FAC}" dt="2024-09-22T10:31:22.713" v="4865" actId="729"/>
        <pc:sldMkLst>
          <pc:docMk/>
          <pc:sldMk cId="2454061893" sldId="262"/>
        </pc:sldMkLst>
      </pc:sldChg>
      <pc:sldChg chg="addSp delSp modSp mod modTransition modAnim delDesignElem modShow">
        <pc:chgData name="Mel Blake" userId="5b3b0972-7cd1-43a8-9558-482dc8ec3ded" providerId="ADAL" clId="{870665B2-E57C-44F6-AA58-ACFA06E83FAC}" dt="2024-09-22T10:31:22.713" v="4865" actId="729"/>
        <pc:sldMkLst>
          <pc:docMk/>
          <pc:sldMk cId="4020376573" sldId="263"/>
        </pc:sldMkLst>
      </pc:sldChg>
      <pc:sldChg chg="addSp modSp mod modTransition modAnim modShow">
        <pc:chgData name="Mel Blake" userId="5b3b0972-7cd1-43a8-9558-482dc8ec3ded" providerId="ADAL" clId="{870665B2-E57C-44F6-AA58-ACFA06E83FAC}" dt="2024-09-22T10:31:22.713" v="4865" actId="729"/>
        <pc:sldMkLst>
          <pc:docMk/>
          <pc:sldMk cId="1481969821" sldId="264"/>
        </pc:sldMkLst>
      </pc:sldChg>
      <pc:sldChg chg="addSp modSp mod modTransition addAnim delAnim modAnim modShow">
        <pc:chgData name="Mel Blake" userId="5b3b0972-7cd1-43a8-9558-482dc8ec3ded" providerId="ADAL" clId="{870665B2-E57C-44F6-AA58-ACFA06E83FAC}" dt="2024-09-22T10:31:22.713" v="4865" actId="729"/>
        <pc:sldMkLst>
          <pc:docMk/>
          <pc:sldMk cId="2213584572" sldId="265"/>
        </pc:sldMkLst>
      </pc:sldChg>
      <pc:sldChg chg="del">
        <pc:chgData name="Mel Blake" userId="5b3b0972-7cd1-43a8-9558-482dc8ec3ded" providerId="ADAL" clId="{870665B2-E57C-44F6-AA58-ACFA06E83FAC}" dt="2024-09-22T03:33:52.012" v="4518" actId="47"/>
        <pc:sldMkLst>
          <pc:docMk/>
          <pc:sldMk cId="573746401" sldId="268"/>
        </pc:sldMkLst>
      </pc:sldChg>
      <pc:sldChg chg="addSp modSp mod modTransition delDesignElem modShow modNotes">
        <pc:chgData name="Mel Blake" userId="5b3b0972-7cd1-43a8-9558-482dc8ec3ded" providerId="ADAL" clId="{870665B2-E57C-44F6-AA58-ACFA06E83FAC}" dt="2024-09-22T10:31:22.713" v="4865" actId="729"/>
        <pc:sldMkLst>
          <pc:docMk/>
          <pc:sldMk cId="794046889" sldId="269"/>
        </pc:sldMkLst>
      </pc:sldChg>
      <pc:sldChg chg="addSp modSp mod modTransition modAnim modShow modNotes">
        <pc:chgData name="Mel Blake" userId="5b3b0972-7cd1-43a8-9558-482dc8ec3ded" providerId="ADAL" clId="{870665B2-E57C-44F6-AA58-ACFA06E83FAC}" dt="2024-09-22T10:31:22.713" v="4865" actId="729"/>
        <pc:sldMkLst>
          <pc:docMk/>
          <pc:sldMk cId="1127133685" sldId="270"/>
        </pc:sldMkLst>
      </pc:sldChg>
      <pc:sldChg chg="addSp modSp mod modTransition modAnim modShow">
        <pc:chgData name="Mel Blake" userId="5b3b0972-7cd1-43a8-9558-482dc8ec3ded" providerId="ADAL" clId="{870665B2-E57C-44F6-AA58-ACFA06E83FAC}" dt="2024-09-22T10:31:22.713" v="4865" actId="729"/>
        <pc:sldMkLst>
          <pc:docMk/>
          <pc:sldMk cId="1338333052" sldId="271"/>
        </pc:sldMkLst>
      </pc:sldChg>
      <pc:sldChg chg="addSp delSp modSp mod modTransition modAnim modShow modNotes">
        <pc:chgData name="Mel Blake" userId="5b3b0972-7cd1-43a8-9558-482dc8ec3ded" providerId="ADAL" clId="{870665B2-E57C-44F6-AA58-ACFA06E83FAC}" dt="2024-09-22T10:31:22.713" v="4865" actId="729"/>
        <pc:sldMkLst>
          <pc:docMk/>
          <pc:sldMk cId="2331098953" sldId="272"/>
        </pc:sldMkLst>
      </pc:sldChg>
      <pc:sldChg chg="addSp delSp modSp mod modTransition modAnim modShow chgLayout">
        <pc:chgData name="Mel Blake" userId="5b3b0972-7cd1-43a8-9558-482dc8ec3ded" providerId="ADAL" clId="{870665B2-E57C-44F6-AA58-ACFA06E83FAC}" dt="2024-09-22T10:31:22.713" v="4865" actId="729"/>
        <pc:sldMkLst>
          <pc:docMk/>
          <pc:sldMk cId="3318583652" sldId="274"/>
        </pc:sldMkLst>
      </pc:sldChg>
      <pc:sldChg chg="addSp modSp mod modTransition modAnim modShow modNotes">
        <pc:chgData name="Mel Blake" userId="5b3b0972-7cd1-43a8-9558-482dc8ec3ded" providerId="ADAL" clId="{870665B2-E57C-44F6-AA58-ACFA06E83FAC}" dt="2024-09-22T10:31:22.713" v="4865" actId="729"/>
        <pc:sldMkLst>
          <pc:docMk/>
          <pc:sldMk cId="2162095864" sldId="275"/>
        </pc:sldMkLst>
      </pc:sldChg>
      <pc:sldChg chg="addSp delSp modSp mod modTransition modAnim modShow">
        <pc:chgData name="Mel Blake" userId="5b3b0972-7cd1-43a8-9558-482dc8ec3ded" providerId="ADAL" clId="{870665B2-E57C-44F6-AA58-ACFA06E83FAC}" dt="2024-09-22T10:31:22.713" v="4865" actId="729"/>
        <pc:sldMkLst>
          <pc:docMk/>
          <pc:sldMk cId="419462106" sldId="276"/>
        </pc:sldMkLst>
      </pc:sldChg>
      <pc:sldChg chg="addSp modSp mod modTransition modShow">
        <pc:chgData name="Mel Blake" userId="5b3b0972-7cd1-43a8-9558-482dc8ec3ded" providerId="ADAL" clId="{870665B2-E57C-44F6-AA58-ACFA06E83FAC}" dt="2024-09-22T10:31:22.713" v="4865" actId="729"/>
        <pc:sldMkLst>
          <pc:docMk/>
          <pc:sldMk cId="3348517495" sldId="277"/>
        </pc:sldMkLst>
      </pc:sldChg>
      <pc:sldChg chg="addSp modSp mod modTransition modShow">
        <pc:chgData name="Mel Blake" userId="5b3b0972-7cd1-43a8-9558-482dc8ec3ded" providerId="ADAL" clId="{870665B2-E57C-44F6-AA58-ACFA06E83FAC}" dt="2024-09-22T10:31:22.713" v="4865" actId="729"/>
        <pc:sldMkLst>
          <pc:docMk/>
          <pc:sldMk cId="1046043770" sldId="278"/>
        </pc:sldMkLst>
      </pc:sldChg>
      <pc:sldChg chg="addSp delSp modSp mod modTransition modAnim modShow modNotes">
        <pc:chgData name="Mel Blake" userId="5b3b0972-7cd1-43a8-9558-482dc8ec3ded" providerId="ADAL" clId="{870665B2-E57C-44F6-AA58-ACFA06E83FAC}" dt="2024-09-22T10:31:22.713" v="4865" actId="729"/>
        <pc:sldMkLst>
          <pc:docMk/>
          <pc:sldMk cId="1717764409" sldId="280"/>
        </pc:sldMkLst>
      </pc:sldChg>
      <pc:sldChg chg="addSp modSp mod modTransition delDesignElem modShow">
        <pc:chgData name="Mel Blake" userId="5b3b0972-7cd1-43a8-9558-482dc8ec3ded" providerId="ADAL" clId="{870665B2-E57C-44F6-AA58-ACFA06E83FAC}" dt="2024-09-22T10:31:22.713" v="4865" actId="729"/>
        <pc:sldMkLst>
          <pc:docMk/>
          <pc:sldMk cId="3021723341" sldId="281"/>
        </pc:sldMkLst>
      </pc:sldChg>
      <pc:sldChg chg="addSp delSp modSp mod modTransition modAnim modShow modNotes">
        <pc:chgData name="Mel Blake" userId="5b3b0972-7cd1-43a8-9558-482dc8ec3ded" providerId="ADAL" clId="{870665B2-E57C-44F6-AA58-ACFA06E83FAC}" dt="2024-09-22T10:31:22.713" v="4865" actId="729"/>
        <pc:sldMkLst>
          <pc:docMk/>
          <pc:sldMk cId="2280928700" sldId="282"/>
        </pc:sldMkLst>
      </pc:sldChg>
      <pc:sldChg chg="addSp delSp modSp mod modTransition modAnim modShow">
        <pc:chgData name="Mel Blake" userId="5b3b0972-7cd1-43a8-9558-482dc8ec3ded" providerId="ADAL" clId="{870665B2-E57C-44F6-AA58-ACFA06E83FAC}" dt="2024-09-22T10:31:22.713" v="4865" actId="729"/>
        <pc:sldMkLst>
          <pc:docMk/>
          <pc:sldMk cId="1556829146" sldId="283"/>
        </pc:sldMkLst>
      </pc:sldChg>
      <pc:sldChg chg="addSp modSp mod modTransition modAnim modShow">
        <pc:chgData name="Mel Blake" userId="5b3b0972-7cd1-43a8-9558-482dc8ec3ded" providerId="ADAL" clId="{870665B2-E57C-44F6-AA58-ACFA06E83FAC}" dt="2024-09-22T10:31:22.713" v="4865" actId="729"/>
        <pc:sldMkLst>
          <pc:docMk/>
          <pc:sldMk cId="1263852169" sldId="285"/>
        </pc:sldMkLst>
      </pc:sldChg>
      <pc:sldChg chg="addSp modSp mod modTransition modShow">
        <pc:chgData name="Mel Blake" userId="5b3b0972-7cd1-43a8-9558-482dc8ec3ded" providerId="ADAL" clId="{870665B2-E57C-44F6-AA58-ACFA06E83FAC}" dt="2024-09-22T10:31:22.713" v="4865" actId="729"/>
        <pc:sldMkLst>
          <pc:docMk/>
          <pc:sldMk cId="3402307239" sldId="286"/>
        </pc:sldMkLst>
      </pc:sldChg>
      <pc:sldChg chg="addSp modSp mod modTransition delDesignElem modShow">
        <pc:chgData name="Mel Blake" userId="5b3b0972-7cd1-43a8-9558-482dc8ec3ded" providerId="ADAL" clId="{870665B2-E57C-44F6-AA58-ACFA06E83FAC}" dt="2024-09-22T10:31:22.713" v="4865" actId="729"/>
        <pc:sldMkLst>
          <pc:docMk/>
          <pc:sldMk cId="776829463" sldId="287"/>
        </pc:sldMkLst>
      </pc:sldChg>
      <pc:sldChg chg="addSp modSp mod modTransition modAnim modShow">
        <pc:chgData name="Mel Blake" userId="5b3b0972-7cd1-43a8-9558-482dc8ec3ded" providerId="ADAL" clId="{870665B2-E57C-44F6-AA58-ACFA06E83FAC}" dt="2024-09-22T10:31:22.713" v="4865" actId="729"/>
        <pc:sldMkLst>
          <pc:docMk/>
          <pc:sldMk cId="4065722158" sldId="288"/>
        </pc:sldMkLst>
      </pc:sldChg>
      <pc:sldChg chg="addSp modSp mod modTransition modShow">
        <pc:chgData name="Mel Blake" userId="5b3b0972-7cd1-43a8-9558-482dc8ec3ded" providerId="ADAL" clId="{870665B2-E57C-44F6-AA58-ACFA06E83FAC}" dt="2024-09-22T10:31:22.713" v="4865" actId="729"/>
        <pc:sldMkLst>
          <pc:docMk/>
          <pc:sldMk cId="3113429999" sldId="289"/>
        </pc:sldMkLst>
      </pc:sldChg>
      <pc:sldChg chg="addSp delSp modSp mod ord modTransition modAnim modShow">
        <pc:chgData name="Mel Blake" userId="5b3b0972-7cd1-43a8-9558-482dc8ec3ded" providerId="ADAL" clId="{870665B2-E57C-44F6-AA58-ACFA06E83FAC}" dt="2024-09-22T10:31:22.713" v="4865" actId="729"/>
        <pc:sldMkLst>
          <pc:docMk/>
          <pc:sldMk cId="1716973822" sldId="290"/>
        </pc:sldMkLst>
      </pc:sldChg>
      <pc:sldChg chg="modSp mod ord modTransition modShow">
        <pc:chgData name="Mel Blake" userId="5b3b0972-7cd1-43a8-9558-482dc8ec3ded" providerId="ADAL" clId="{870665B2-E57C-44F6-AA58-ACFA06E83FAC}" dt="2024-09-22T10:31:22.713" v="4865" actId="729"/>
        <pc:sldMkLst>
          <pc:docMk/>
          <pc:sldMk cId="2806058837" sldId="299"/>
        </pc:sldMkLst>
      </pc:sldChg>
      <pc:sldChg chg="addSp modSp mod modTransition modAnim modShow">
        <pc:chgData name="Mel Blake" userId="5b3b0972-7cd1-43a8-9558-482dc8ec3ded" providerId="ADAL" clId="{870665B2-E57C-44F6-AA58-ACFA06E83FAC}" dt="2024-09-22T10:31:22.713" v="4865" actId="729"/>
        <pc:sldMkLst>
          <pc:docMk/>
          <pc:sldMk cId="1868024982" sldId="300"/>
        </pc:sldMkLst>
      </pc:sldChg>
      <pc:sldChg chg="addSp modSp mod modTransition modShow">
        <pc:chgData name="Mel Blake" userId="5b3b0972-7cd1-43a8-9558-482dc8ec3ded" providerId="ADAL" clId="{870665B2-E57C-44F6-AA58-ACFA06E83FAC}" dt="2024-09-22T10:31:22.713" v="4865" actId="729"/>
        <pc:sldMkLst>
          <pc:docMk/>
          <pc:sldMk cId="111809823" sldId="301"/>
        </pc:sldMkLst>
      </pc:sldChg>
      <pc:sldChg chg="addSp delSp modSp mod modTransition modAnim modShow">
        <pc:chgData name="Mel Blake" userId="5b3b0972-7cd1-43a8-9558-482dc8ec3ded" providerId="ADAL" clId="{870665B2-E57C-44F6-AA58-ACFA06E83FAC}" dt="2024-09-22T10:31:22.713" v="4865" actId="729"/>
        <pc:sldMkLst>
          <pc:docMk/>
          <pc:sldMk cId="2786767508" sldId="302"/>
        </pc:sldMkLst>
      </pc:sldChg>
      <pc:sldChg chg="addSp modSp mod modTransition modAnim modShow modNotes">
        <pc:chgData name="Mel Blake" userId="5b3b0972-7cd1-43a8-9558-482dc8ec3ded" providerId="ADAL" clId="{870665B2-E57C-44F6-AA58-ACFA06E83FAC}" dt="2024-09-22T10:31:22.713" v="4865" actId="729"/>
        <pc:sldMkLst>
          <pc:docMk/>
          <pc:sldMk cId="463536978" sldId="303"/>
        </pc:sldMkLst>
      </pc:sldChg>
      <pc:sldChg chg="addSp modSp new mod modTransition modShow">
        <pc:chgData name="Mel Blake" userId="5b3b0972-7cd1-43a8-9558-482dc8ec3ded" providerId="ADAL" clId="{870665B2-E57C-44F6-AA58-ACFA06E83FAC}" dt="2024-09-22T10:31:22.713" v="4865" actId="729"/>
        <pc:sldMkLst>
          <pc:docMk/>
          <pc:sldMk cId="2058331861" sldId="304"/>
        </pc:sldMkLst>
      </pc:sldChg>
      <pc:sldChg chg="addSp delSp modSp new mod modTransition setBg modClrScheme delDesignElem modShow chgLayout">
        <pc:chgData name="Mel Blake" userId="5b3b0972-7cd1-43a8-9558-482dc8ec3ded" providerId="ADAL" clId="{870665B2-E57C-44F6-AA58-ACFA06E83FAC}" dt="2024-09-22T10:31:22.713" v="4865" actId="729"/>
        <pc:sldMkLst>
          <pc:docMk/>
          <pc:sldMk cId="1515303025" sldId="305"/>
        </pc:sldMkLst>
      </pc:sldChg>
      <pc:sldChg chg="addSp delSp modSp new mod modTransition modAnim modShow">
        <pc:chgData name="Mel Blake" userId="5b3b0972-7cd1-43a8-9558-482dc8ec3ded" providerId="ADAL" clId="{870665B2-E57C-44F6-AA58-ACFA06E83FAC}" dt="2024-09-22T10:31:22.713" v="4865" actId="729"/>
        <pc:sldMkLst>
          <pc:docMk/>
          <pc:sldMk cId="1236629258" sldId="306"/>
        </pc:sldMkLst>
      </pc:sldChg>
      <pc:sldChg chg="add del modTransition">
        <pc:chgData name="Mel Blake" userId="5b3b0972-7cd1-43a8-9558-482dc8ec3ded" providerId="ADAL" clId="{870665B2-E57C-44F6-AA58-ACFA06E83FAC}" dt="2024-09-22T04:24:40.788" v="4688"/>
        <pc:sldMkLst>
          <pc:docMk/>
          <pc:sldMk cId="0" sldId="307"/>
        </pc:sldMkLst>
      </pc:sldChg>
      <pc:sldChg chg="modSp new del mod">
        <pc:chgData name="Mel Blake" userId="5b3b0972-7cd1-43a8-9558-482dc8ec3ded" providerId="ADAL" clId="{870665B2-E57C-44F6-AA58-ACFA06E83FAC}" dt="2024-09-17T11:16:21.163" v="3604" actId="47"/>
        <pc:sldMkLst>
          <pc:docMk/>
          <pc:sldMk cId="1838188133" sldId="307"/>
        </pc:sldMkLst>
      </pc:sldChg>
      <pc:sldChg chg="addSp delSp modSp new del mod modClrScheme chgLayout">
        <pc:chgData name="Mel Blake" userId="5b3b0972-7cd1-43a8-9558-482dc8ec3ded" providerId="ADAL" clId="{870665B2-E57C-44F6-AA58-ACFA06E83FAC}" dt="2024-09-22T03:33:52.012" v="4518" actId="47"/>
        <pc:sldMkLst>
          <pc:docMk/>
          <pc:sldMk cId="3565670491" sldId="307"/>
        </pc:sldMkLst>
      </pc:sldChg>
      <pc:sldChg chg="addSp delSp modSp new del mod modClrScheme chgLayout">
        <pc:chgData name="Mel Blake" userId="5b3b0972-7cd1-43a8-9558-482dc8ec3ded" providerId="ADAL" clId="{870665B2-E57C-44F6-AA58-ACFA06E83FAC}" dt="2024-09-22T04:26:34.025" v="4722" actId="47"/>
        <pc:sldMkLst>
          <pc:docMk/>
          <pc:sldMk cId="3854994049" sldId="307"/>
        </pc:sldMkLst>
      </pc:sldChg>
      <pc:sldChg chg="delSp new del mod modClrScheme chgLayout">
        <pc:chgData name="Mel Blake" userId="5b3b0972-7cd1-43a8-9558-482dc8ec3ded" providerId="ADAL" clId="{870665B2-E57C-44F6-AA58-ACFA06E83FAC}" dt="2024-09-22T04:24:01.475" v="4680" actId="47"/>
        <pc:sldMkLst>
          <pc:docMk/>
          <pc:sldMk cId="4248000596" sldId="307"/>
        </pc:sldMkLst>
      </pc:sldChg>
      <pc:sldChg chg="add del modTransition">
        <pc:chgData name="Mel Blake" userId="5b3b0972-7cd1-43a8-9558-482dc8ec3ded" providerId="ADAL" clId="{870665B2-E57C-44F6-AA58-ACFA06E83FAC}" dt="2024-09-22T04:25:34.997" v="4716"/>
        <pc:sldMkLst>
          <pc:docMk/>
          <pc:sldMk cId="0" sldId="308"/>
        </pc:sldMkLst>
      </pc:sldChg>
      <pc:sldChg chg="new del">
        <pc:chgData name="Mel Blake" userId="5b3b0972-7cd1-43a8-9558-482dc8ec3ded" providerId="ADAL" clId="{870665B2-E57C-44F6-AA58-ACFA06E83FAC}" dt="2024-09-22T04:26:34.025" v="4722" actId="47"/>
        <pc:sldMkLst>
          <pc:docMk/>
          <pc:sldMk cId="742336638" sldId="308"/>
        </pc:sldMkLst>
      </pc:sldChg>
      <pc:sldChg chg="addSp modSp new del mod">
        <pc:chgData name="Mel Blake" userId="5b3b0972-7cd1-43a8-9558-482dc8ec3ded" providerId="ADAL" clId="{870665B2-E57C-44F6-AA58-ACFA06E83FAC}" dt="2024-09-22T03:33:52.012" v="4518" actId="47"/>
        <pc:sldMkLst>
          <pc:docMk/>
          <pc:sldMk cId="3614986378" sldId="308"/>
        </pc:sldMkLst>
      </pc:sldChg>
      <pc:sldChg chg="addSp delSp modSp new del mod">
        <pc:chgData name="Mel Blake" userId="5b3b0972-7cd1-43a8-9558-482dc8ec3ded" providerId="ADAL" clId="{870665B2-E57C-44F6-AA58-ACFA06E83FAC}" dt="2024-09-22T03:33:52.012" v="4518" actId="47"/>
        <pc:sldMkLst>
          <pc:docMk/>
          <pc:sldMk cId="2418278830" sldId="309"/>
        </pc:sldMkLst>
      </pc:sldChg>
      <pc:sldChg chg="addSp modSp new del mod">
        <pc:chgData name="Mel Blake" userId="5b3b0972-7cd1-43a8-9558-482dc8ec3ded" providerId="ADAL" clId="{870665B2-E57C-44F6-AA58-ACFA06E83FAC}" dt="2024-09-22T03:33:52.012" v="4518" actId="47"/>
        <pc:sldMkLst>
          <pc:docMk/>
          <pc:sldMk cId="3602751164" sldId="310"/>
        </pc:sldMkLst>
      </pc:sldChg>
      <pc:sldChg chg="addSp delSp modSp new del mod">
        <pc:chgData name="Mel Blake" userId="5b3b0972-7cd1-43a8-9558-482dc8ec3ded" providerId="ADAL" clId="{870665B2-E57C-44F6-AA58-ACFA06E83FAC}" dt="2024-09-22T03:33:52.012" v="4518" actId="47"/>
        <pc:sldMkLst>
          <pc:docMk/>
          <pc:sldMk cId="3542602679" sldId="311"/>
        </pc:sldMkLst>
      </pc:sldChg>
      <pc:sldChg chg="addSp modSp new del mod">
        <pc:chgData name="Mel Blake" userId="5b3b0972-7cd1-43a8-9558-482dc8ec3ded" providerId="ADAL" clId="{870665B2-E57C-44F6-AA58-ACFA06E83FAC}" dt="2024-09-22T03:33:52.012" v="4518" actId="47"/>
        <pc:sldMkLst>
          <pc:docMk/>
          <pc:sldMk cId="2955534189" sldId="312"/>
        </pc:sldMkLst>
      </pc:sldChg>
      <pc:sldMasterChg chg="modSp modSldLayout">
        <pc:chgData name="Mel Blake" userId="5b3b0972-7cd1-43a8-9558-482dc8ec3ded" providerId="ADAL" clId="{870665B2-E57C-44F6-AA58-ACFA06E83FAC}" dt="2024-09-22T04:25:26.239" v="4714"/>
        <pc:sldMasterMkLst>
          <pc:docMk/>
          <pc:sldMasterMk cId="3675049583" sldId="2147483660"/>
        </pc:sldMasterMkLst>
        <pc:sldLayoutChg chg="modSp">
          <pc:chgData name="Mel Blake" userId="5b3b0972-7cd1-43a8-9558-482dc8ec3ded" providerId="ADAL" clId="{870665B2-E57C-44F6-AA58-ACFA06E83FAC}" dt="2024-09-22T04:25:26.239" v="4714"/>
          <pc:sldLayoutMkLst>
            <pc:docMk/>
            <pc:sldMasterMk cId="3675049583" sldId="2147483660"/>
            <pc:sldLayoutMk cId="3307554168" sldId="2147483661"/>
          </pc:sldLayoutMkLst>
        </pc:sldLayoutChg>
        <pc:sldLayoutChg chg="modSp">
          <pc:chgData name="Mel Blake" userId="5b3b0972-7cd1-43a8-9558-482dc8ec3ded" providerId="ADAL" clId="{870665B2-E57C-44F6-AA58-ACFA06E83FAC}" dt="2024-09-22T04:25:26.239" v="4714"/>
          <pc:sldLayoutMkLst>
            <pc:docMk/>
            <pc:sldMasterMk cId="3675049583" sldId="2147483660"/>
            <pc:sldLayoutMk cId="1433094852" sldId="2147483663"/>
          </pc:sldLayoutMkLst>
        </pc:sldLayoutChg>
        <pc:sldLayoutChg chg="modSp">
          <pc:chgData name="Mel Blake" userId="5b3b0972-7cd1-43a8-9558-482dc8ec3ded" providerId="ADAL" clId="{870665B2-E57C-44F6-AA58-ACFA06E83FAC}" dt="2024-09-22T04:25:26.239" v="4714"/>
          <pc:sldLayoutMkLst>
            <pc:docMk/>
            <pc:sldMasterMk cId="3675049583" sldId="2147483660"/>
            <pc:sldLayoutMk cId="4259119147" sldId="2147483664"/>
          </pc:sldLayoutMkLst>
        </pc:sldLayoutChg>
        <pc:sldLayoutChg chg="modSp">
          <pc:chgData name="Mel Blake" userId="5b3b0972-7cd1-43a8-9558-482dc8ec3ded" providerId="ADAL" clId="{870665B2-E57C-44F6-AA58-ACFA06E83FAC}" dt="2024-09-22T04:25:26.239" v="4714"/>
          <pc:sldLayoutMkLst>
            <pc:docMk/>
            <pc:sldMasterMk cId="3675049583" sldId="2147483660"/>
            <pc:sldLayoutMk cId="3528656906" sldId="2147483665"/>
          </pc:sldLayoutMkLst>
        </pc:sldLayoutChg>
        <pc:sldLayoutChg chg="modSp">
          <pc:chgData name="Mel Blake" userId="5b3b0972-7cd1-43a8-9558-482dc8ec3ded" providerId="ADAL" clId="{870665B2-E57C-44F6-AA58-ACFA06E83FAC}" dt="2024-09-22T04:25:26.239" v="4714"/>
          <pc:sldLayoutMkLst>
            <pc:docMk/>
            <pc:sldMasterMk cId="3675049583" sldId="2147483660"/>
            <pc:sldLayoutMk cId="3797635900" sldId="2147483668"/>
          </pc:sldLayoutMkLst>
        </pc:sldLayoutChg>
        <pc:sldLayoutChg chg="modSp">
          <pc:chgData name="Mel Blake" userId="5b3b0972-7cd1-43a8-9558-482dc8ec3ded" providerId="ADAL" clId="{870665B2-E57C-44F6-AA58-ACFA06E83FAC}" dt="2024-09-22T04:25:26.239" v="4714"/>
          <pc:sldLayoutMkLst>
            <pc:docMk/>
            <pc:sldMasterMk cId="3675049583" sldId="2147483660"/>
            <pc:sldLayoutMk cId="1447677467" sldId="2147483669"/>
          </pc:sldLayoutMkLst>
        </pc:sldLayoutChg>
        <pc:sldLayoutChg chg="modSp">
          <pc:chgData name="Mel Blake" userId="5b3b0972-7cd1-43a8-9558-482dc8ec3ded" providerId="ADAL" clId="{870665B2-E57C-44F6-AA58-ACFA06E83FAC}" dt="2024-09-22T04:25:26.239" v="4714"/>
          <pc:sldLayoutMkLst>
            <pc:docMk/>
            <pc:sldMasterMk cId="3675049583" sldId="2147483660"/>
            <pc:sldLayoutMk cId="1356824628" sldId="2147483671"/>
          </pc:sldLayoutMkLst>
        </pc:sldLayoutChg>
      </pc:sldMasterChg>
      <pc:sldMasterChg chg="modTransition modSldLayout">
        <pc:chgData name="Mel Blake" userId="5b3b0972-7cd1-43a8-9558-482dc8ec3ded" providerId="ADAL" clId="{870665B2-E57C-44F6-AA58-ACFA06E83FAC}" dt="2024-09-22T04:25:26.239" v="4714"/>
        <pc:sldMasterMkLst>
          <pc:docMk/>
          <pc:sldMasterMk cId="2220472203" sldId="2147483672"/>
        </pc:sldMasterMkLst>
        <pc:sldLayoutChg chg="modTransition">
          <pc:chgData name="Mel Blake" userId="5b3b0972-7cd1-43a8-9558-482dc8ec3ded" providerId="ADAL" clId="{870665B2-E57C-44F6-AA58-ACFA06E83FAC}" dt="2024-09-22T04:25:26.239" v="4714"/>
          <pc:sldLayoutMkLst>
            <pc:docMk/>
            <pc:sldMasterMk cId="2220472203" sldId="2147483672"/>
            <pc:sldLayoutMk cId="1116193964" sldId="2147483673"/>
          </pc:sldLayoutMkLst>
        </pc:sldLayoutChg>
        <pc:sldLayoutChg chg="modTransition">
          <pc:chgData name="Mel Blake" userId="5b3b0972-7cd1-43a8-9558-482dc8ec3ded" providerId="ADAL" clId="{870665B2-E57C-44F6-AA58-ACFA06E83FAC}" dt="2024-09-22T04:25:26.239" v="4714"/>
          <pc:sldLayoutMkLst>
            <pc:docMk/>
            <pc:sldMasterMk cId="2220472203" sldId="2147483672"/>
            <pc:sldLayoutMk cId="105370806" sldId="2147483674"/>
          </pc:sldLayoutMkLst>
        </pc:sldLayoutChg>
        <pc:sldLayoutChg chg="modTransition">
          <pc:chgData name="Mel Blake" userId="5b3b0972-7cd1-43a8-9558-482dc8ec3ded" providerId="ADAL" clId="{870665B2-E57C-44F6-AA58-ACFA06E83FAC}" dt="2024-09-22T04:25:26.239" v="4714"/>
          <pc:sldLayoutMkLst>
            <pc:docMk/>
            <pc:sldMasterMk cId="2220472203" sldId="2147483672"/>
            <pc:sldLayoutMk cId="872382572" sldId="2147483675"/>
          </pc:sldLayoutMkLst>
        </pc:sldLayoutChg>
        <pc:sldLayoutChg chg="modTransition">
          <pc:chgData name="Mel Blake" userId="5b3b0972-7cd1-43a8-9558-482dc8ec3ded" providerId="ADAL" clId="{870665B2-E57C-44F6-AA58-ACFA06E83FAC}" dt="2024-09-22T04:25:26.239" v="4714"/>
          <pc:sldLayoutMkLst>
            <pc:docMk/>
            <pc:sldMasterMk cId="2220472203" sldId="2147483672"/>
            <pc:sldLayoutMk cId="840941140" sldId="2147483676"/>
          </pc:sldLayoutMkLst>
        </pc:sldLayoutChg>
        <pc:sldLayoutChg chg="modTransition">
          <pc:chgData name="Mel Blake" userId="5b3b0972-7cd1-43a8-9558-482dc8ec3ded" providerId="ADAL" clId="{870665B2-E57C-44F6-AA58-ACFA06E83FAC}" dt="2024-09-22T04:25:26.239" v="4714"/>
          <pc:sldLayoutMkLst>
            <pc:docMk/>
            <pc:sldMasterMk cId="2220472203" sldId="2147483672"/>
            <pc:sldLayoutMk cId="1955324858" sldId="2147483677"/>
          </pc:sldLayoutMkLst>
        </pc:sldLayoutChg>
        <pc:sldLayoutChg chg="modTransition">
          <pc:chgData name="Mel Blake" userId="5b3b0972-7cd1-43a8-9558-482dc8ec3ded" providerId="ADAL" clId="{870665B2-E57C-44F6-AA58-ACFA06E83FAC}" dt="2024-09-22T04:25:26.239" v="4714"/>
          <pc:sldLayoutMkLst>
            <pc:docMk/>
            <pc:sldMasterMk cId="2220472203" sldId="2147483672"/>
            <pc:sldLayoutMk cId="1029755608" sldId="2147483678"/>
          </pc:sldLayoutMkLst>
        </pc:sldLayoutChg>
        <pc:sldLayoutChg chg="modTransition">
          <pc:chgData name="Mel Blake" userId="5b3b0972-7cd1-43a8-9558-482dc8ec3ded" providerId="ADAL" clId="{870665B2-E57C-44F6-AA58-ACFA06E83FAC}" dt="2024-09-22T04:25:26.239" v="4714"/>
          <pc:sldLayoutMkLst>
            <pc:docMk/>
            <pc:sldMasterMk cId="2220472203" sldId="2147483672"/>
            <pc:sldLayoutMk cId="175770519" sldId="2147483679"/>
          </pc:sldLayoutMkLst>
        </pc:sldLayoutChg>
        <pc:sldLayoutChg chg="modTransition">
          <pc:chgData name="Mel Blake" userId="5b3b0972-7cd1-43a8-9558-482dc8ec3ded" providerId="ADAL" clId="{870665B2-E57C-44F6-AA58-ACFA06E83FAC}" dt="2024-09-22T04:25:26.239" v="4714"/>
          <pc:sldLayoutMkLst>
            <pc:docMk/>
            <pc:sldMasterMk cId="2220472203" sldId="2147483672"/>
            <pc:sldLayoutMk cId="1589874764" sldId="2147483680"/>
          </pc:sldLayoutMkLst>
        </pc:sldLayoutChg>
        <pc:sldLayoutChg chg="modTransition">
          <pc:chgData name="Mel Blake" userId="5b3b0972-7cd1-43a8-9558-482dc8ec3ded" providerId="ADAL" clId="{870665B2-E57C-44F6-AA58-ACFA06E83FAC}" dt="2024-09-22T04:25:26.239" v="4714"/>
          <pc:sldLayoutMkLst>
            <pc:docMk/>
            <pc:sldMasterMk cId="2220472203" sldId="2147483672"/>
            <pc:sldLayoutMk cId="1123556426" sldId="2147483681"/>
          </pc:sldLayoutMkLst>
        </pc:sldLayoutChg>
        <pc:sldLayoutChg chg="modTransition">
          <pc:chgData name="Mel Blake" userId="5b3b0972-7cd1-43a8-9558-482dc8ec3ded" providerId="ADAL" clId="{870665B2-E57C-44F6-AA58-ACFA06E83FAC}" dt="2024-09-22T04:25:26.239" v="4714"/>
          <pc:sldLayoutMkLst>
            <pc:docMk/>
            <pc:sldMasterMk cId="2220472203" sldId="2147483672"/>
            <pc:sldLayoutMk cId="3189950587" sldId="2147483682"/>
          </pc:sldLayoutMkLst>
        </pc:sldLayoutChg>
        <pc:sldLayoutChg chg="modTransition">
          <pc:chgData name="Mel Blake" userId="5b3b0972-7cd1-43a8-9558-482dc8ec3ded" providerId="ADAL" clId="{870665B2-E57C-44F6-AA58-ACFA06E83FAC}" dt="2024-09-22T04:25:26.239" v="4714"/>
          <pc:sldLayoutMkLst>
            <pc:docMk/>
            <pc:sldMasterMk cId="2220472203" sldId="2147483672"/>
            <pc:sldLayoutMk cId="327377553" sldId="2147483683"/>
          </pc:sldLayoutMkLst>
        </pc:sldLayoutChg>
      </pc:sldMasterChg>
    </pc:docChg>
  </pc:docChgLst>
  <pc:docChgLst>
    <pc:chgData name="Mel Blake" userId="5b3b0972-7cd1-43a8-9558-482dc8ec3ded" providerId="ADAL" clId="{23B5EDF6-29B3-4004-B522-581B3451ADE4}"/>
    <pc:docChg chg="modSld">
      <pc:chgData name="Mel Blake" userId="5b3b0972-7cd1-43a8-9558-482dc8ec3ded" providerId="ADAL" clId="{23B5EDF6-29B3-4004-B522-581B3451ADE4}" dt="2025-09-10T01:36:57.142" v="0"/>
      <pc:docMkLst>
        <pc:docMk/>
      </pc:docMkLst>
      <pc:sldChg chg="delSp modTransition modAnim">
        <pc:chgData name="Mel Blake" userId="5b3b0972-7cd1-43a8-9558-482dc8ec3ded" providerId="ADAL" clId="{23B5EDF6-29B3-4004-B522-581B3451ADE4}" dt="2025-09-10T01:36:57.142" v="0"/>
        <pc:sldMkLst>
          <pc:docMk/>
          <pc:sldMk cId="1945704384" sldId="256"/>
        </pc:sldMkLst>
        <pc:picChg chg="del">
          <ac:chgData name="Mel Blake" userId="5b3b0972-7cd1-43a8-9558-482dc8ec3ded" providerId="ADAL" clId="{23B5EDF6-29B3-4004-B522-581B3451ADE4}" dt="2025-09-10T01:36:57.142" v="0"/>
          <ac:picMkLst>
            <pc:docMk/>
            <pc:sldMk cId="1945704384" sldId="256"/>
            <ac:picMk id="35" creationId="{38F5A0A7-6035-B8C7-2028-C170C4152E55}"/>
          </ac:picMkLst>
        </pc:picChg>
      </pc:sldChg>
      <pc:sldChg chg="delSp modTransition modAnim">
        <pc:chgData name="Mel Blake" userId="5b3b0972-7cd1-43a8-9558-482dc8ec3ded" providerId="ADAL" clId="{23B5EDF6-29B3-4004-B522-581B3451ADE4}" dt="2025-09-10T01:36:57.142" v="0"/>
        <pc:sldMkLst>
          <pc:docMk/>
          <pc:sldMk cId="792850917" sldId="257"/>
        </pc:sldMkLst>
        <pc:picChg chg="del">
          <ac:chgData name="Mel Blake" userId="5b3b0972-7cd1-43a8-9558-482dc8ec3ded" providerId="ADAL" clId="{23B5EDF6-29B3-4004-B522-581B3451ADE4}" dt="2025-09-10T01:36:57.142" v="0"/>
          <ac:picMkLst>
            <pc:docMk/>
            <pc:sldMk cId="792850917" sldId="257"/>
            <ac:picMk id="25" creationId="{29D6B6D2-C462-22AC-E953-F63D10024F69}"/>
          </ac:picMkLst>
        </pc:picChg>
      </pc:sldChg>
      <pc:sldChg chg="delSp modTransition modAnim">
        <pc:chgData name="Mel Blake" userId="5b3b0972-7cd1-43a8-9558-482dc8ec3ded" providerId="ADAL" clId="{23B5EDF6-29B3-4004-B522-581B3451ADE4}" dt="2025-09-10T01:36:57.142" v="0"/>
        <pc:sldMkLst>
          <pc:docMk/>
          <pc:sldMk cId="2301461995" sldId="259"/>
        </pc:sldMkLst>
        <pc:picChg chg="del">
          <ac:chgData name="Mel Blake" userId="5b3b0972-7cd1-43a8-9558-482dc8ec3ded" providerId="ADAL" clId="{23B5EDF6-29B3-4004-B522-581B3451ADE4}" dt="2025-09-10T01:36:57.142" v="0"/>
          <ac:picMkLst>
            <pc:docMk/>
            <pc:sldMk cId="2301461995" sldId="259"/>
            <ac:picMk id="36" creationId="{B1948239-BE17-F13D-16C4-737472936415}"/>
          </ac:picMkLst>
        </pc:picChg>
      </pc:sldChg>
      <pc:sldChg chg="delSp modTransition modAnim">
        <pc:chgData name="Mel Blake" userId="5b3b0972-7cd1-43a8-9558-482dc8ec3ded" providerId="ADAL" clId="{23B5EDF6-29B3-4004-B522-581B3451ADE4}" dt="2025-09-10T01:36:57.142" v="0"/>
        <pc:sldMkLst>
          <pc:docMk/>
          <pc:sldMk cId="1925939941" sldId="260"/>
        </pc:sldMkLst>
        <pc:picChg chg="del">
          <ac:chgData name="Mel Blake" userId="5b3b0972-7cd1-43a8-9558-482dc8ec3ded" providerId="ADAL" clId="{23B5EDF6-29B3-4004-B522-581B3451ADE4}" dt="2025-09-10T01:36:57.142" v="0"/>
          <ac:picMkLst>
            <pc:docMk/>
            <pc:sldMk cId="1925939941" sldId="260"/>
            <ac:picMk id="11" creationId="{12169163-6C8D-3AA3-F877-6390990FC467}"/>
          </ac:picMkLst>
        </pc:picChg>
      </pc:sldChg>
      <pc:sldChg chg="delSp modTransition modAnim">
        <pc:chgData name="Mel Blake" userId="5b3b0972-7cd1-43a8-9558-482dc8ec3ded" providerId="ADAL" clId="{23B5EDF6-29B3-4004-B522-581B3451ADE4}" dt="2025-09-10T01:36:57.142" v="0"/>
        <pc:sldMkLst>
          <pc:docMk/>
          <pc:sldMk cId="989078344" sldId="261"/>
        </pc:sldMkLst>
        <pc:picChg chg="del">
          <ac:chgData name="Mel Blake" userId="5b3b0972-7cd1-43a8-9558-482dc8ec3ded" providerId="ADAL" clId="{23B5EDF6-29B3-4004-B522-581B3451ADE4}" dt="2025-09-10T01:36:57.142" v="0"/>
          <ac:picMkLst>
            <pc:docMk/>
            <pc:sldMk cId="989078344" sldId="261"/>
            <ac:picMk id="43" creationId="{6D451BDD-A169-52AC-27C3-DD0F6166FEB7}"/>
          </ac:picMkLst>
        </pc:picChg>
      </pc:sldChg>
      <pc:sldChg chg="delSp modTransition modAnim">
        <pc:chgData name="Mel Blake" userId="5b3b0972-7cd1-43a8-9558-482dc8ec3ded" providerId="ADAL" clId="{23B5EDF6-29B3-4004-B522-581B3451ADE4}" dt="2025-09-10T01:36:57.142" v="0"/>
        <pc:sldMkLst>
          <pc:docMk/>
          <pc:sldMk cId="2454061893" sldId="262"/>
        </pc:sldMkLst>
        <pc:picChg chg="del">
          <ac:chgData name="Mel Blake" userId="5b3b0972-7cd1-43a8-9558-482dc8ec3ded" providerId="ADAL" clId="{23B5EDF6-29B3-4004-B522-581B3451ADE4}" dt="2025-09-10T01:36:57.142" v="0"/>
          <ac:picMkLst>
            <pc:docMk/>
            <pc:sldMk cId="2454061893" sldId="262"/>
            <ac:picMk id="13" creationId="{E4B7A58A-7BC1-AACE-96B6-E95E3E05EC42}"/>
          </ac:picMkLst>
        </pc:picChg>
      </pc:sldChg>
      <pc:sldChg chg="delSp modTransition modAnim">
        <pc:chgData name="Mel Blake" userId="5b3b0972-7cd1-43a8-9558-482dc8ec3ded" providerId="ADAL" clId="{23B5EDF6-29B3-4004-B522-581B3451ADE4}" dt="2025-09-10T01:36:57.142" v="0"/>
        <pc:sldMkLst>
          <pc:docMk/>
          <pc:sldMk cId="4020376573" sldId="263"/>
        </pc:sldMkLst>
        <pc:picChg chg="del">
          <ac:chgData name="Mel Blake" userId="5b3b0972-7cd1-43a8-9558-482dc8ec3ded" providerId="ADAL" clId="{23B5EDF6-29B3-4004-B522-581B3451ADE4}" dt="2025-09-10T01:36:57.142" v="0"/>
          <ac:picMkLst>
            <pc:docMk/>
            <pc:sldMk cId="4020376573" sldId="263"/>
            <ac:picMk id="24" creationId="{FB265474-F0C5-5683-569E-BC31DDDD032B}"/>
          </ac:picMkLst>
        </pc:picChg>
      </pc:sldChg>
      <pc:sldChg chg="delSp modTransition modAnim">
        <pc:chgData name="Mel Blake" userId="5b3b0972-7cd1-43a8-9558-482dc8ec3ded" providerId="ADAL" clId="{23B5EDF6-29B3-4004-B522-581B3451ADE4}" dt="2025-09-10T01:36:57.142" v="0"/>
        <pc:sldMkLst>
          <pc:docMk/>
          <pc:sldMk cId="1481969821" sldId="264"/>
        </pc:sldMkLst>
        <pc:picChg chg="del">
          <ac:chgData name="Mel Blake" userId="5b3b0972-7cd1-43a8-9558-482dc8ec3ded" providerId="ADAL" clId="{23B5EDF6-29B3-4004-B522-581B3451ADE4}" dt="2025-09-10T01:36:57.142" v="0"/>
          <ac:picMkLst>
            <pc:docMk/>
            <pc:sldMk cId="1481969821" sldId="264"/>
            <ac:picMk id="11" creationId="{C7933707-4A32-F1AF-CB8D-3312B2A0FA99}"/>
          </ac:picMkLst>
        </pc:picChg>
      </pc:sldChg>
      <pc:sldChg chg="delSp modTransition modAnim">
        <pc:chgData name="Mel Blake" userId="5b3b0972-7cd1-43a8-9558-482dc8ec3ded" providerId="ADAL" clId="{23B5EDF6-29B3-4004-B522-581B3451ADE4}" dt="2025-09-10T01:36:57.142" v="0"/>
        <pc:sldMkLst>
          <pc:docMk/>
          <pc:sldMk cId="2213584572" sldId="265"/>
        </pc:sldMkLst>
        <pc:picChg chg="del">
          <ac:chgData name="Mel Blake" userId="5b3b0972-7cd1-43a8-9558-482dc8ec3ded" providerId="ADAL" clId="{23B5EDF6-29B3-4004-B522-581B3451ADE4}" dt="2025-09-10T01:36:57.142" v="0"/>
          <ac:picMkLst>
            <pc:docMk/>
            <pc:sldMk cId="2213584572" sldId="265"/>
            <ac:picMk id="13" creationId="{31C9C172-F059-8C00-571B-45A6F5CC5A7E}"/>
          </ac:picMkLst>
        </pc:picChg>
      </pc:sldChg>
      <pc:sldChg chg="delSp modTransition modAnim">
        <pc:chgData name="Mel Blake" userId="5b3b0972-7cd1-43a8-9558-482dc8ec3ded" providerId="ADAL" clId="{23B5EDF6-29B3-4004-B522-581B3451ADE4}" dt="2025-09-10T01:36:57.142" v="0"/>
        <pc:sldMkLst>
          <pc:docMk/>
          <pc:sldMk cId="794046889" sldId="269"/>
        </pc:sldMkLst>
        <pc:picChg chg="del">
          <ac:chgData name="Mel Blake" userId="5b3b0972-7cd1-43a8-9558-482dc8ec3ded" providerId="ADAL" clId="{23B5EDF6-29B3-4004-B522-581B3451ADE4}" dt="2025-09-10T01:36:57.142" v="0"/>
          <ac:picMkLst>
            <pc:docMk/>
            <pc:sldMk cId="794046889" sldId="269"/>
            <ac:picMk id="19" creationId="{69E74CAC-7B16-E23A-BAFC-38477BDC2A3C}"/>
          </ac:picMkLst>
        </pc:picChg>
      </pc:sldChg>
      <pc:sldChg chg="delSp modTransition modAnim">
        <pc:chgData name="Mel Blake" userId="5b3b0972-7cd1-43a8-9558-482dc8ec3ded" providerId="ADAL" clId="{23B5EDF6-29B3-4004-B522-581B3451ADE4}" dt="2025-09-10T01:36:57.142" v="0"/>
        <pc:sldMkLst>
          <pc:docMk/>
          <pc:sldMk cId="1127133685" sldId="270"/>
        </pc:sldMkLst>
        <pc:picChg chg="del">
          <ac:chgData name="Mel Blake" userId="5b3b0972-7cd1-43a8-9558-482dc8ec3ded" providerId="ADAL" clId="{23B5EDF6-29B3-4004-B522-581B3451ADE4}" dt="2025-09-10T01:36:57.142" v="0"/>
          <ac:picMkLst>
            <pc:docMk/>
            <pc:sldMk cId="1127133685" sldId="270"/>
            <ac:picMk id="13" creationId="{00674C2C-C8B9-396E-092B-8169A543D5CF}"/>
          </ac:picMkLst>
        </pc:picChg>
      </pc:sldChg>
      <pc:sldChg chg="delSp modTransition modAnim">
        <pc:chgData name="Mel Blake" userId="5b3b0972-7cd1-43a8-9558-482dc8ec3ded" providerId="ADAL" clId="{23B5EDF6-29B3-4004-B522-581B3451ADE4}" dt="2025-09-10T01:36:57.142" v="0"/>
        <pc:sldMkLst>
          <pc:docMk/>
          <pc:sldMk cId="1338333052" sldId="271"/>
        </pc:sldMkLst>
        <pc:picChg chg="del">
          <ac:chgData name="Mel Blake" userId="5b3b0972-7cd1-43a8-9558-482dc8ec3ded" providerId="ADAL" clId="{23B5EDF6-29B3-4004-B522-581B3451ADE4}" dt="2025-09-10T01:36:57.142" v="0"/>
          <ac:picMkLst>
            <pc:docMk/>
            <pc:sldMk cId="1338333052" sldId="271"/>
            <ac:picMk id="12" creationId="{8167DA9F-90D5-6743-5694-807364813E19}"/>
          </ac:picMkLst>
        </pc:picChg>
      </pc:sldChg>
      <pc:sldChg chg="delSp modTransition modAnim">
        <pc:chgData name="Mel Blake" userId="5b3b0972-7cd1-43a8-9558-482dc8ec3ded" providerId="ADAL" clId="{23B5EDF6-29B3-4004-B522-581B3451ADE4}" dt="2025-09-10T01:36:57.142" v="0"/>
        <pc:sldMkLst>
          <pc:docMk/>
          <pc:sldMk cId="2331098953" sldId="272"/>
        </pc:sldMkLst>
        <pc:picChg chg="del">
          <ac:chgData name="Mel Blake" userId="5b3b0972-7cd1-43a8-9558-482dc8ec3ded" providerId="ADAL" clId="{23B5EDF6-29B3-4004-B522-581B3451ADE4}" dt="2025-09-10T01:36:57.142" v="0"/>
          <ac:picMkLst>
            <pc:docMk/>
            <pc:sldMk cId="2331098953" sldId="272"/>
            <ac:picMk id="20" creationId="{D838E058-EDFE-9AE4-EC8C-A829320662F5}"/>
          </ac:picMkLst>
        </pc:picChg>
      </pc:sldChg>
      <pc:sldChg chg="delSp modTransition modAnim">
        <pc:chgData name="Mel Blake" userId="5b3b0972-7cd1-43a8-9558-482dc8ec3ded" providerId="ADAL" clId="{23B5EDF6-29B3-4004-B522-581B3451ADE4}" dt="2025-09-10T01:36:57.142" v="0"/>
        <pc:sldMkLst>
          <pc:docMk/>
          <pc:sldMk cId="3318583652" sldId="274"/>
        </pc:sldMkLst>
        <pc:picChg chg="del">
          <ac:chgData name="Mel Blake" userId="5b3b0972-7cd1-43a8-9558-482dc8ec3ded" providerId="ADAL" clId="{23B5EDF6-29B3-4004-B522-581B3451ADE4}" dt="2025-09-10T01:36:57.142" v="0"/>
          <ac:picMkLst>
            <pc:docMk/>
            <pc:sldMk cId="3318583652" sldId="274"/>
            <ac:picMk id="29" creationId="{9B406518-6FE0-CF70-2DD2-DB39CF977CC0}"/>
          </ac:picMkLst>
        </pc:picChg>
      </pc:sldChg>
      <pc:sldChg chg="delSp modTransition modAnim">
        <pc:chgData name="Mel Blake" userId="5b3b0972-7cd1-43a8-9558-482dc8ec3ded" providerId="ADAL" clId="{23B5EDF6-29B3-4004-B522-581B3451ADE4}" dt="2025-09-10T01:36:57.142" v="0"/>
        <pc:sldMkLst>
          <pc:docMk/>
          <pc:sldMk cId="2162095864" sldId="275"/>
        </pc:sldMkLst>
        <pc:picChg chg="del">
          <ac:chgData name="Mel Blake" userId="5b3b0972-7cd1-43a8-9558-482dc8ec3ded" providerId="ADAL" clId="{23B5EDF6-29B3-4004-B522-581B3451ADE4}" dt="2025-09-10T01:36:57.142" v="0"/>
          <ac:picMkLst>
            <pc:docMk/>
            <pc:sldMk cId="2162095864" sldId="275"/>
            <ac:picMk id="9" creationId="{CB96F193-8BE3-BB79-A81E-515E4038D51E}"/>
          </ac:picMkLst>
        </pc:picChg>
      </pc:sldChg>
      <pc:sldChg chg="delSp modTransition modAnim">
        <pc:chgData name="Mel Blake" userId="5b3b0972-7cd1-43a8-9558-482dc8ec3ded" providerId="ADAL" clId="{23B5EDF6-29B3-4004-B522-581B3451ADE4}" dt="2025-09-10T01:36:57.142" v="0"/>
        <pc:sldMkLst>
          <pc:docMk/>
          <pc:sldMk cId="419462106" sldId="276"/>
        </pc:sldMkLst>
        <pc:picChg chg="del">
          <ac:chgData name="Mel Blake" userId="5b3b0972-7cd1-43a8-9558-482dc8ec3ded" providerId="ADAL" clId="{23B5EDF6-29B3-4004-B522-581B3451ADE4}" dt="2025-09-10T01:36:57.142" v="0"/>
          <ac:picMkLst>
            <pc:docMk/>
            <pc:sldMk cId="419462106" sldId="276"/>
            <ac:picMk id="13" creationId="{15708327-7138-D6B7-400A-46605568733E}"/>
          </ac:picMkLst>
        </pc:picChg>
      </pc:sldChg>
      <pc:sldChg chg="delSp modTransition modAnim">
        <pc:chgData name="Mel Blake" userId="5b3b0972-7cd1-43a8-9558-482dc8ec3ded" providerId="ADAL" clId="{23B5EDF6-29B3-4004-B522-581B3451ADE4}" dt="2025-09-10T01:36:57.142" v="0"/>
        <pc:sldMkLst>
          <pc:docMk/>
          <pc:sldMk cId="3348517495" sldId="277"/>
        </pc:sldMkLst>
        <pc:picChg chg="del">
          <ac:chgData name="Mel Blake" userId="5b3b0972-7cd1-43a8-9558-482dc8ec3ded" providerId="ADAL" clId="{23B5EDF6-29B3-4004-B522-581B3451ADE4}" dt="2025-09-10T01:36:57.142" v="0"/>
          <ac:picMkLst>
            <pc:docMk/>
            <pc:sldMk cId="3348517495" sldId="277"/>
            <ac:picMk id="18" creationId="{95BC514F-F1DC-565E-8A8C-E3E1AA6E54B9}"/>
          </ac:picMkLst>
        </pc:picChg>
      </pc:sldChg>
      <pc:sldChg chg="delSp modTransition modAnim">
        <pc:chgData name="Mel Blake" userId="5b3b0972-7cd1-43a8-9558-482dc8ec3ded" providerId="ADAL" clId="{23B5EDF6-29B3-4004-B522-581B3451ADE4}" dt="2025-09-10T01:36:57.142" v="0"/>
        <pc:sldMkLst>
          <pc:docMk/>
          <pc:sldMk cId="1046043770" sldId="278"/>
        </pc:sldMkLst>
        <pc:picChg chg="del">
          <ac:chgData name="Mel Blake" userId="5b3b0972-7cd1-43a8-9558-482dc8ec3ded" providerId="ADAL" clId="{23B5EDF6-29B3-4004-B522-581B3451ADE4}" dt="2025-09-10T01:36:57.142" v="0"/>
          <ac:picMkLst>
            <pc:docMk/>
            <pc:sldMk cId="1046043770" sldId="278"/>
            <ac:picMk id="11" creationId="{F56218A1-9525-B537-51E6-E9C3D18E0549}"/>
          </ac:picMkLst>
        </pc:picChg>
      </pc:sldChg>
      <pc:sldChg chg="delSp modTransition modAnim">
        <pc:chgData name="Mel Blake" userId="5b3b0972-7cd1-43a8-9558-482dc8ec3ded" providerId="ADAL" clId="{23B5EDF6-29B3-4004-B522-581B3451ADE4}" dt="2025-09-10T01:36:57.142" v="0"/>
        <pc:sldMkLst>
          <pc:docMk/>
          <pc:sldMk cId="1717764409" sldId="280"/>
        </pc:sldMkLst>
        <pc:picChg chg="del">
          <ac:chgData name="Mel Blake" userId="5b3b0972-7cd1-43a8-9558-482dc8ec3ded" providerId="ADAL" clId="{23B5EDF6-29B3-4004-B522-581B3451ADE4}" dt="2025-09-10T01:36:57.142" v="0"/>
          <ac:picMkLst>
            <pc:docMk/>
            <pc:sldMk cId="1717764409" sldId="280"/>
            <ac:picMk id="15" creationId="{59015072-6003-D3F0-EA0A-76D6FC3EF98E}"/>
          </ac:picMkLst>
        </pc:picChg>
      </pc:sldChg>
      <pc:sldChg chg="delSp modTransition modAnim">
        <pc:chgData name="Mel Blake" userId="5b3b0972-7cd1-43a8-9558-482dc8ec3ded" providerId="ADAL" clId="{23B5EDF6-29B3-4004-B522-581B3451ADE4}" dt="2025-09-10T01:36:57.142" v="0"/>
        <pc:sldMkLst>
          <pc:docMk/>
          <pc:sldMk cId="3021723341" sldId="281"/>
        </pc:sldMkLst>
        <pc:picChg chg="del">
          <ac:chgData name="Mel Blake" userId="5b3b0972-7cd1-43a8-9558-482dc8ec3ded" providerId="ADAL" clId="{23B5EDF6-29B3-4004-B522-581B3451ADE4}" dt="2025-09-10T01:36:57.142" v="0"/>
          <ac:picMkLst>
            <pc:docMk/>
            <pc:sldMk cId="3021723341" sldId="281"/>
            <ac:picMk id="16" creationId="{4260A736-03B8-EB7D-98F5-D88A4E8861EF}"/>
          </ac:picMkLst>
        </pc:picChg>
      </pc:sldChg>
      <pc:sldChg chg="delSp modTransition modAnim">
        <pc:chgData name="Mel Blake" userId="5b3b0972-7cd1-43a8-9558-482dc8ec3ded" providerId="ADAL" clId="{23B5EDF6-29B3-4004-B522-581B3451ADE4}" dt="2025-09-10T01:36:57.142" v="0"/>
        <pc:sldMkLst>
          <pc:docMk/>
          <pc:sldMk cId="2280928700" sldId="282"/>
        </pc:sldMkLst>
        <pc:picChg chg="del">
          <ac:chgData name="Mel Blake" userId="5b3b0972-7cd1-43a8-9558-482dc8ec3ded" providerId="ADAL" clId="{23B5EDF6-29B3-4004-B522-581B3451ADE4}" dt="2025-09-10T01:36:57.142" v="0"/>
          <ac:picMkLst>
            <pc:docMk/>
            <pc:sldMk cId="2280928700" sldId="282"/>
            <ac:picMk id="31" creationId="{E09B2E8C-BD7A-70AB-F9A0-8A58AA35482F}"/>
          </ac:picMkLst>
        </pc:picChg>
      </pc:sldChg>
      <pc:sldChg chg="delSp modTransition modAnim">
        <pc:chgData name="Mel Blake" userId="5b3b0972-7cd1-43a8-9558-482dc8ec3ded" providerId="ADAL" clId="{23B5EDF6-29B3-4004-B522-581B3451ADE4}" dt="2025-09-10T01:36:57.142" v="0"/>
        <pc:sldMkLst>
          <pc:docMk/>
          <pc:sldMk cId="1556829146" sldId="283"/>
        </pc:sldMkLst>
        <pc:picChg chg="del">
          <ac:chgData name="Mel Blake" userId="5b3b0972-7cd1-43a8-9558-482dc8ec3ded" providerId="ADAL" clId="{23B5EDF6-29B3-4004-B522-581B3451ADE4}" dt="2025-09-10T01:36:57.142" v="0"/>
          <ac:picMkLst>
            <pc:docMk/>
            <pc:sldMk cId="1556829146" sldId="283"/>
            <ac:picMk id="18" creationId="{0EF1F2FA-AFEC-CA3B-FC71-A919EB81E141}"/>
          </ac:picMkLst>
        </pc:picChg>
      </pc:sldChg>
      <pc:sldChg chg="delSp modTransition modAnim">
        <pc:chgData name="Mel Blake" userId="5b3b0972-7cd1-43a8-9558-482dc8ec3ded" providerId="ADAL" clId="{23B5EDF6-29B3-4004-B522-581B3451ADE4}" dt="2025-09-10T01:36:57.142" v="0"/>
        <pc:sldMkLst>
          <pc:docMk/>
          <pc:sldMk cId="1263852169" sldId="285"/>
        </pc:sldMkLst>
        <pc:picChg chg="del">
          <ac:chgData name="Mel Blake" userId="5b3b0972-7cd1-43a8-9558-482dc8ec3ded" providerId="ADAL" clId="{23B5EDF6-29B3-4004-B522-581B3451ADE4}" dt="2025-09-10T01:36:57.142" v="0"/>
          <ac:picMkLst>
            <pc:docMk/>
            <pc:sldMk cId="1263852169" sldId="285"/>
            <ac:picMk id="17" creationId="{79ADB427-328F-420C-E30B-85487B7E12CE}"/>
          </ac:picMkLst>
        </pc:picChg>
      </pc:sldChg>
      <pc:sldChg chg="delSp modTransition modAnim">
        <pc:chgData name="Mel Blake" userId="5b3b0972-7cd1-43a8-9558-482dc8ec3ded" providerId="ADAL" clId="{23B5EDF6-29B3-4004-B522-581B3451ADE4}" dt="2025-09-10T01:36:57.142" v="0"/>
        <pc:sldMkLst>
          <pc:docMk/>
          <pc:sldMk cId="3402307239" sldId="286"/>
        </pc:sldMkLst>
        <pc:picChg chg="del">
          <ac:chgData name="Mel Blake" userId="5b3b0972-7cd1-43a8-9558-482dc8ec3ded" providerId="ADAL" clId="{23B5EDF6-29B3-4004-B522-581B3451ADE4}" dt="2025-09-10T01:36:57.142" v="0"/>
          <ac:picMkLst>
            <pc:docMk/>
            <pc:sldMk cId="3402307239" sldId="286"/>
            <ac:picMk id="29" creationId="{290A76CB-78EC-EC0D-5EE6-C97FB2822277}"/>
          </ac:picMkLst>
        </pc:picChg>
      </pc:sldChg>
      <pc:sldChg chg="modTransition">
        <pc:chgData name="Mel Blake" userId="5b3b0972-7cd1-43a8-9558-482dc8ec3ded" providerId="ADAL" clId="{23B5EDF6-29B3-4004-B522-581B3451ADE4}" dt="2025-09-10T01:36:57.142" v="0"/>
        <pc:sldMkLst>
          <pc:docMk/>
          <pc:sldMk cId="776829463" sldId="287"/>
        </pc:sldMkLst>
      </pc:sldChg>
      <pc:sldChg chg="delSp modTransition modAnim">
        <pc:chgData name="Mel Blake" userId="5b3b0972-7cd1-43a8-9558-482dc8ec3ded" providerId="ADAL" clId="{23B5EDF6-29B3-4004-B522-581B3451ADE4}" dt="2025-09-10T01:36:57.142" v="0"/>
        <pc:sldMkLst>
          <pc:docMk/>
          <pc:sldMk cId="4065722158" sldId="288"/>
        </pc:sldMkLst>
        <pc:picChg chg="del">
          <ac:chgData name="Mel Blake" userId="5b3b0972-7cd1-43a8-9558-482dc8ec3ded" providerId="ADAL" clId="{23B5EDF6-29B3-4004-B522-581B3451ADE4}" dt="2025-09-10T01:36:57.142" v="0"/>
          <ac:picMkLst>
            <pc:docMk/>
            <pc:sldMk cId="4065722158" sldId="288"/>
            <ac:picMk id="9" creationId="{8724D15C-9326-2CBA-132B-73B1C374A216}"/>
          </ac:picMkLst>
        </pc:picChg>
      </pc:sldChg>
      <pc:sldChg chg="delSp modTransition modAnim">
        <pc:chgData name="Mel Blake" userId="5b3b0972-7cd1-43a8-9558-482dc8ec3ded" providerId="ADAL" clId="{23B5EDF6-29B3-4004-B522-581B3451ADE4}" dt="2025-09-10T01:36:57.142" v="0"/>
        <pc:sldMkLst>
          <pc:docMk/>
          <pc:sldMk cId="3113429999" sldId="289"/>
        </pc:sldMkLst>
        <pc:picChg chg="del">
          <ac:chgData name="Mel Blake" userId="5b3b0972-7cd1-43a8-9558-482dc8ec3ded" providerId="ADAL" clId="{23B5EDF6-29B3-4004-B522-581B3451ADE4}" dt="2025-09-10T01:36:57.142" v="0"/>
          <ac:picMkLst>
            <pc:docMk/>
            <pc:sldMk cId="3113429999" sldId="289"/>
            <ac:picMk id="11" creationId="{E368D492-05FD-A321-675F-0C39AB13D56A}"/>
          </ac:picMkLst>
        </pc:picChg>
      </pc:sldChg>
      <pc:sldChg chg="delSp modTransition modAnim">
        <pc:chgData name="Mel Blake" userId="5b3b0972-7cd1-43a8-9558-482dc8ec3ded" providerId="ADAL" clId="{23B5EDF6-29B3-4004-B522-581B3451ADE4}" dt="2025-09-10T01:36:57.142" v="0"/>
        <pc:sldMkLst>
          <pc:docMk/>
          <pc:sldMk cId="1716973822" sldId="290"/>
        </pc:sldMkLst>
        <pc:picChg chg="del">
          <ac:chgData name="Mel Blake" userId="5b3b0972-7cd1-43a8-9558-482dc8ec3ded" providerId="ADAL" clId="{23B5EDF6-29B3-4004-B522-581B3451ADE4}" dt="2025-09-10T01:36:57.142" v="0"/>
          <ac:picMkLst>
            <pc:docMk/>
            <pc:sldMk cId="1716973822" sldId="290"/>
            <ac:picMk id="31" creationId="{FDA9B6B5-7F46-4FB7-709B-BD1EE37A1C72}"/>
          </ac:picMkLst>
        </pc:picChg>
      </pc:sldChg>
      <pc:sldChg chg="modTransition">
        <pc:chgData name="Mel Blake" userId="5b3b0972-7cd1-43a8-9558-482dc8ec3ded" providerId="ADAL" clId="{23B5EDF6-29B3-4004-B522-581B3451ADE4}" dt="2025-09-10T01:36:57.142" v="0"/>
        <pc:sldMkLst>
          <pc:docMk/>
          <pc:sldMk cId="2806058837" sldId="299"/>
        </pc:sldMkLst>
      </pc:sldChg>
      <pc:sldChg chg="delSp modTransition modAnim">
        <pc:chgData name="Mel Blake" userId="5b3b0972-7cd1-43a8-9558-482dc8ec3ded" providerId="ADAL" clId="{23B5EDF6-29B3-4004-B522-581B3451ADE4}" dt="2025-09-10T01:36:57.142" v="0"/>
        <pc:sldMkLst>
          <pc:docMk/>
          <pc:sldMk cId="1868024982" sldId="300"/>
        </pc:sldMkLst>
        <pc:picChg chg="del">
          <ac:chgData name="Mel Blake" userId="5b3b0972-7cd1-43a8-9558-482dc8ec3ded" providerId="ADAL" clId="{23B5EDF6-29B3-4004-B522-581B3451ADE4}" dt="2025-09-10T01:36:57.142" v="0"/>
          <ac:picMkLst>
            <pc:docMk/>
            <pc:sldMk cId="1868024982" sldId="300"/>
            <ac:picMk id="13" creationId="{787FE5F3-1DFC-4121-35CC-61E6F179B9DD}"/>
          </ac:picMkLst>
        </pc:picChg>
      </pc:sldChg>
      <pc:sldChg chg="delSp modTransition modAnim">
        <pc:chgData name="Mel Blake" userId="5b3b0972-7cd1-43a8-9558-482dc8ec3ded" providerId="ADAL" clId="{23B5EDF6-29B3-4004-B522-581B3451ADE4}" dt="2025-09-10T01:36:57.142" v="0"/>
        <pc:sldMkLst>
          <pc:docMk/>
          <pc:sldMk cId="111809823" sldId="301"/>
        </pc:sldMkLst>
        <pc:picChg chg="del">
          <ac:chgData name="Mel Blake" userId="5b3b0972-7cd1-43a8-9558-482dc8ec3ded" providerId="ADAL" clId="{23B5EDF6-29B3-4004-B522-581B3451ADE4}" dt="2025-09-10T01:36:57.142" v="0"/>
          <ac:picMkLst>
            <pc:docMk/>
            <pc:sldMk cId="111809823" sldId="301"/>
            <ac:picMk id="14" creationId="{9684DA33-3B1B-9293-584E-5371904677C0}"/>
          </ac:picMkLst>
        </pc:picChg>
      </pc:sldChg>
      <pc:sldChg chg="delSp modTransition modAnim">
        <pc:chgData name="Mel Blake" userId="5b3b0972-7cd1-43a8-9558-482dc8ec3ded" providerId="ADAL" clId="{23B5EDF6-29B3-4004-B522-581B3451ADE4}" dt="2025-09-10T01:36:57.142" v="0"/>
        <pc:sldMkLst>
          <pc:docMk/>
          <pc:sldMk cId="2786767508" sldId="302"/>
        </pc:sldMkLst>
        <pc:picChg chg="del">
          <ac:chgData name="Mel Blake" userId="5b3b0972-7cd1-43a8-9558-482dc8ec3ded" providerId="ADAL" clId="{23B5EDF6-29B3-4004-B522-581B3451ADE4}" dt="2025-09-10T01:36:57.142" v="0"/>
          <ac:picMkLst>
            <pc:docMk/>
            <pc:sldMk cId="2786767508" sldId="302"/>
            <ac:picMk id="28" creationId="{2C392E4A-69C5-F723-DC7F-B9C2A12BD7F7}"/>
          </ac:picMkLst>
        </pc:picChg>
      </pc:sldChg>
      <pc:sldChg chg="delSp modTransition modAnim">
        <pc:chgData name="Mel Blake" userId="5b3b0972-7cd1-43a8-9558-482dc8ec3ded" providerId="ADAL" clId="{23B5EDF6-29B3-4004-B522-581B3451ADE4}" dt="2025-09-10T01:36:57.142" v="0"/>
        <pc:sldMkLst>
          <pc:docMk/>
          <pc:sldMk cId="463536978" sldId="303"/>
        </pc:sldMkLst>
        <pc:picChg chg="del">
          <ac:chgData name="Mel Blake" userId="5b3b0972-7cd1-43a8-9558-482dc8ec3ded" providerId="ADAL" clId="{23B5EDF6-29B3-4004-B522-581B3451ADE4}" dt="2025-09-10T01:36:57.142" v="0"/>
          <ac:picMkLst>
            <pc:docMk/>
            <pc:sldMk cId="463536978" sldId="303"/>
            <ac:picMk id="9" creationId="{60A4754F-1413-82B0-27B5-5C128E488BDA}"/>
          </ac:picMkLst>
        </pc:picChg>
      </pc:sldChg>
      <pc:sldChg chg="delSp modTransition modAnim">
        <pc:chgData name="Mel Blake" userId="5b3b0972-7cd1-43a8-9558-482dc8ec3ded" providerId="ADAL" clId="{23B5EDF6-29B3-4004-B522-581B3451ADE4}" dt="2025-09-10T01:36:57.142" v="0"/>
        <pc:sldMkLst>
          <pc:docMk/>
          <pc:sldMk cId="2058331861" sldId="304"/>
        </pc:sldMkLst>
        <pc:picChg chg="del">
          <ac:chgData name="Mel Blake" userId="5b3b0972-7cd1-43a8-9558-482dc8ec3ded" providerId="ADAL" clId="{23B5EDF6-29B3-4004-B522-581B3451ADE4}" dt="2025-09-10T01:36:57.142" v="0"/>
          <ac:picMkLst>
            <pc:docMk/>
            <pc:sldMk cId="2058331861" sldId="304"/>
            <ac:picMk id="35" creationId="{9F51E206-2F84-2051-E856-A270A5E9FC4C}"/>
          </ac:picMkLst>
        </pc:picChg>
      </pc:sldChg>
      <pc:sldChg chg="delSp modTransition modAnim">
        <pc:chgData name="Mel Blake" userId="5b3b0972-7cd1-43a8-9558-482dc8ec3ded" providerId="ADAL" clId="{23B5EDF6-29B3-4004-B522-581B3451ADE4}" dt="2025-09-10T01:36:57.142" v="0"/>
        <pc:sldMkLst>
          <pc:docMk/>
          <pc:sldMk cId="1515303025" sldId="305"/>
        </pc:sldMkLst>
        <pc:picChg chg="del">
          <ac:chgData name="Mel Blake" userId="5b3b0972-7cd1-43a8-9558-482dc8ec3ded" providerId="ADAL" clId="{23B5EDF6-29B3-4004-B522-581B3451ADE4}" dt="2025-09-10T01:36:57.142" v="0"/>
          <ac:picMkLst>
            <pc:docMk/>
            <pc:sldMk cId="1515303025" sldId="305"/>
            <ac:picMk id="20" creationId="{BA616750-CC1C-7A19-5F35-038018D2D207}"/>
          </ac:picMkLst>
        </pc:picChg>
      </pc:sldChg>
      <pc:sldChg chg="delSp modTransition modAnim">
        <pc:chgData name="Mel Blake" userId="5b3b0972-7cd1-43a8-9558-482dc8ec3ded" providerId="ADAL" clId="{23B5EDF6-29B3-4004-B522-581B3451ADE4}" dt="2025-09-10T01:36:57.142" v="0"/>
        <pc:sldMkLst>
          <pc:docMk/>
          <pc:sldMk cId="1236629258" sldId="306"/>
        </pc:sldMkLst>
        <pc:picChg chg="del">
          <ac:chgData name="Mel Blake" userId="5b3b0972-7cd1-43a8-9558-482dc8ec3ded" providerId="ADAL" clId="{23B5EDF6-29B3-4004-B522-581B3451ADE4}" dt="2025-09-10T01:36:57.142" v="0"/>
          <ac:picMkLst>
            <pc:docMk/>
            <pc:sldMk cId="1236629258" sldId="306"/>
            <ac:picMk id="16" creationId="{D298DA28-3511-E9FA-3F96-5AA8BC3E7A88}"/>
          </ac:picMkLst>
        </pc:picChg>
      </pc:sldChg>
      <pc:sldChg chg="delSp modTransition modAnim">
        <pc:chgData name="Mel Blake" userId="5b3b0972-7cd1-43a8-9558-482dc8ec3ded" providerId="ADAL" clId="{23B5EDF6-29B3-4004-B522-581B3451ADE4}" dt="2025-09-10T01:36:57.142" v="0"/>
        <pc:sldMkLst>
          <pc:docMk/>
          <pc:sldMk cId="1754549765" sldId="307"/>
        </pc:sldMkLst>
        <pc:picChg chg="del">
          <ac:chgData name="Mel Blake" userId="5b3b0972-7cd1-43a8-9558-482dc8ec3ded" providerId="ADAL" clId="{23B5EDF6-29B3-4004-B522-581B3451ADE4}" dt="2025-09-10T01:36:57.142" v="0"/>
          <ac:picMkLst>
            <pc:docMk/>
            <pc:sldMk cId="1754549765" sldId="307"/>
            <ac:picMk id="14" creationId="{7D725028-6A80-FB23-47D0-96560C2AC3B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FF084-40CD-4C19-820B-D5C45BE7EF7A}" type="datetimeFigureOut">
              <a:rPr lang="en-AU" smtClean="0"/>
              <a:t>10/09/2025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647A00-C93F-42AF-AC02-BE6ACC78260A}" type="slidenum">
              <a:rPr lang="en-AU" smtClean="0"/>
              <a:t>‹#›</a:t>
            </a:fld>
            <a:endParaRPr lang="en-AU"/>
          </a:p>
        </p:txBody>
      </p:sp>
    </p:spTree>
    <p:extLst>
      <p:ext uri="{BB962C8B-B14F-4D97-AF65-F5344CB8AC3E}">
        <p14:creationId xmlns:p14="http://schemas.microsoft.com/office/powerpoint/2010/main" val="4116464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3647A00-C93F-42AF-AC02-BE6ACC78260A}" type="slidenum">
              <a:rPr lang="en-AU" smtClean="0"/>
              <a:t>18</a:t>
            </a:fld>
            <a:endParaRPr lang="en-AU"/>
          </a:p>
        </p:txBody>
      </p:sp>
    </p:spTree>
    <p:extLst>
      <p:ext uri="{BB962C8B-B14F-4D97-AF65-F5344CB8AC3E}">
        <p14:creationId xmlns:p14="http://schemas.microsoft.com/office/powerpoint/2010/main" val="72492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Teams are allowed two adults. Other children should NOT be permitted. </a:t>
            </a:r>
          </a:p>
        </p:txBody>
      </p:sp>
      <p:sp>
        <p:nvSpPr>
          <p:cNvPr id="4" name="Slide Number Placeholder 3"/>
          <p:cNvSpPr>
            <a:spLocks noGrp="1"/>
          </p:cNvSpPr>
          <p:nvPr>
            <p:ph type="sldNum" sz="quarter" idx="5"/>
          </p:nvPr>
        </p:nvSpPr>
        <p:spPr/>
        <p:txBody>
          <a:bodyPr/>
          <a:lstStyle/>
          <a:p>
            <a:fld id="{43647A00-C93F-42AF-AC02-BE6ACC78260A}" type="slidenum">
              <a:rPr lang="en-AU" smtClean="0"/>
              <a:t>20</a:t>
            </a:fld>
            <a:endParaRPr lang="en-AU"/>
          </a:p>
        </p:txBody>
      </p:sp>
    </p:spTree>
    <p:extLst>
      <p:ext uri="{BB962C8B-B14F-4D97-AF65-F5344CB8AC3E}">
        <p14:creationId xmlns:p14="http://schemas.microsoft.com/office/powerpoint/2010/main" val="41380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a:t>You can also have a judge assistant operate the spreadsheet. </a:t>
            </a:r>
          </a:p>
        </p:txBody>
      </p:sp>
      <p:sp>
        <p:nvSpPr>
          <p:cNvPr id="4" name="Slide Number Placeholder 3"/>
          <p:cNvSpPr>
            <a:spLocks noGrp="1"/>
          </p:cNvSpPr>
          <p:nvPr>
            <p:ph type="sldNum" sz="quarter" idx="5"/>
          </p:nvPr>
        </p:nvSpPr>
        <p:spPr/>
        <p:txBody>
          <a:bodyPr/>
          <a:lstStyle/>
          <a:p>
            <a:fld id="{43647A00-C93F-42AF-AC02-BE6ACC78260A}" type="slidenum">
              <a:rPr lang="en-AU" smtClean="0"/>
              <a:t>22</a:t>
            </a:fld>
            <a:endParaRPr lang="en-AU"/>
          </a:p>
        </p:txBody>
      </p:sp>
    </p:spTree>
    <p:extLst>
      <p:ext uri="{BB962C8B-B14F-4D97-AF65-F5344CB8AC3E}">
        <p14:creationId xmlns:p14="http://schemas.microsoft.com/office/powerpoint/2010/main" val="3276291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3647A00-C93F-42AF-AC02-BE6ACC78260A}" type="slidenum">
              <a:rPr lang="en-AU" smtClean="0"/>
              <a:t>24</a:t>
            </a:fld>
            <a:endParaRPr lang="en-AU"/>
          </a:p>
        </p:txBody>
      </p:sp>
    </p:spTree>
    <p:extLst>
      <p:ext uri="{BB962C8B-B14F-4D97-AF65-F5344CB8AC3E}">
        <p14:creationId xmlns:p14="http://schemas.microsoft.com/office/powerpoint/2010/main" val="133123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3647A00-C93F-42AF-AC02-BE6ACC78260A}" type="slidenum">
              <a:rPr lang="en-AU" smtClean="0"/>
              <a:t>25</a:t>
            </a:fld>
            <a:endParaRPr lang="en-AU"/>
          </a:p>
        </p:txBody>
      </p:sp>
    </p:spTree>
    <p:extLst>
      <p:ext uri="{BB962C8B-B14F-4D97-AF65-F5344CB8AC3E}">
        <p14:creationId xmlns:p14="http://schemas.microsoft.com/office/powerpoint/2010/main" val="306064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3647A00-C93F-42AF-AC02-BE6ACC78260A}" type="slidenum">
              <a:rPr lang="en-AU" smtClean="0"/>
              <a:t>32</a:t>
            </a:fld>
            <a:endParaRPr lang="en-AU"/>
          </a:p>
        </p:txBody>
      </p:sp>
    </p:spTree>
    <p:extLst>
      <p:ext uri="{BB962C8B-B14F-4D97-AF65-F5344CB8AC3E}">
        <p14:creationId xmlns:p14="http://schemas.microsoft.com/office/powerpoint/2010/main" val="3973191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3647A00-C93F-42AF-AC02-BE6ACC78260A}" type="slidenum">
              <a:rPr lang="en-AU" smtClean="0"/>
              <a:t>35</a:t>
            </a:fld>
            <a:endParaRPr lang="en-AU"/>
          </a:p>
        </p:txBody>
      </p:sp>
    </p:spTree>
    <p:extLst>
      <p:ext uri="{BB962C8B-B14F-4D97-AF65-F5344CB8AC3E}">
        <p14:creationId xmlns:p14="http://schemas.microsoft.com/office/powerpoint/2010/main" val="4126719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1" y="4960137"/>
            <a:ext cx="7772400" cy="1463040"/>
          </a:xfrm>
        </p:spPr>
        <p:txBody>
          <a:bodyPr anchor="ctr">
            <a:normAutofit/>
          </a:bodyPr>
          <a:lstStyle>
            <a:lvl1pPr algn="r">
              <a:defRPr sz="5001" spc="201" baseline="0"/>
            </a:lvl1pPr>
          </a:lstStyle>
          <a:p>
            <a:r>
              <a:rPr lang="en-US"/>
              <a:t>Click to edit Master title style</a:t>
            </a:r>
            <a:endParaRPr lang="en-US" dirty="0"/>
          </a:p>
        </p:txBody>
      </p:sp>
      <p:sp>
        <p:nvSpPr>
          <p:cNvPr id="3" name="Subtitle 2"/>
          <p:cNvSpPr>
            <a:spLocks noGrp="1"/>
          </p:cNvSpPr>
          <p:nvPr>
            <p:ph type="subTitle" idx="1"/>
          </p:nvPr>
        </p:nvSpPr>
        <p:spPr>
          <a:xfrm>
            <a:off x="8610602" y="4960137"/>
            <a:ext cx="3200400" cy="1463040"/>
          </a:xfrm>
        </p:spPr>
        <p:txBody>
          <a:bodyPr lIns="91440" rIns="91440" anchor="ctr">
            <a:normAutofit/>
          </a:bodyPr>
          <a:lstStyle>
            <a:lvl1pPr marL="0" indent="0" algn="l">
              <a:lnSpc>
                <a:spcPct val="100000"/>
              </a:lnSpc>
              <a:spcBef>
                <a:spcPts val="0"/>
              </a:spcBef>
              <a:buNone/>
              <a:defRPr sz="1801">
                <a:solidFill>
                  <a:schemeClr val="tx1">
                    <a:lumMod val="95000"/>
                    <a:lumOff val="5000"/>
                  </a:schemeClr>
                </a:solidFill>
              </a:defRPr>
            </a:lvl1pPr>
            <a:lvl2pPr marL="457206" indent="0" algn="ctr">
              <a:buNone/>
              <a:defRPr sz="1801"/>
            </a:lvl2pPr>
            <a:lvl3pPr marL="914411" indent="0" algn="ctr">
              <a:buNone/>
              <a:defRPr sz="1801"/>
            </a:lvl3pPr>
            <a:lvl4pPr marL="1371617" indent="0" algn="ctr">
              <a:buNone/>
              <a:defRPr sz="1801"/>
            </a:lvl4pPr>
            <a:lvl5pPr marL="1828823" indent="0" algn="ctr">
              <a:buNone/>
              <a:defRPr sz="1801"/>
            </a:lvl5pPr>
            <a:lvl6pPr marL="2286029" indent="0" algn="ctr">
              <a:buNone/>
              <a:defRPr sz="1801"/>
            </a:lvl6pPr>
            <a:lvl7pPr marL="2743234" indent="0" algn="ctr">
              <a:buNone/>
              <a:defRPr sz="1801"/>
            </a:lvl7pPr>
            <a:lvl8pPr marL="3200440" indent="0" algn="ctr">
              <a:buNone/>
              <a:defRPr sz="1801"/>
            </a:lvl8pPr>
            <a:lvl9pPr marL="3657646" indent="0" algn="ctr">
              <a:buNone/>
              <a:defRPr sz="180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012008F-555B-474B-B622-8496D6523FB5}" type="datetimeFigureOut">
              <a:rPr lang="en-AU" smtClean="0"/>
              <a:t>10/09/2025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0DE44D-C9DB-4E0D-B62B-F71E5E37C62F}" type="slidenum">
              <a:rPr lang="en-AU" smtClean="0"/>
              <a:t>‹#›</a:t>
            </a:fld>
            <a:endParaRPr lang="en-A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55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12008F-555B-474B-B622-8496D6523FB5}" type="datetimeFigureOut">
              <a:rPr lang="en-AU" smtClean="0"/>
              <a:t>10/09/2025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0DE44D-C9DB-4E0D-B62B-F71E5E37C62F}" type="slidenum">
              <a:rPr lang="en-AU" smtClean="0"/>
              <a:t>‹#›</a:t>
            </a:fld>
            <a:endParaRPr lang="en-AU"/>
          </a:p>
        </p:txBody>
      </p:sp>
    </p:spTree>
    <p:extLst>
      <p:ext uri="{BB962C8B-B14F-4D97-AF65-F5344CB8AC3E}">
        <p14:creationId xmlns:p14="http://schemas.microsoft.com/office/powerpoint/2010/main" val="134341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12008F-555B-474B-B622-8496D6523FB5}" type="datetimeFigureOut">
              <a:rPr lang="en-AU" smtClean="0"/>
              <a:t>10/09/2025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0DE44D-C9DB-4E0D-B62B-F71E5E37C62F}" type="slidenum">
              <a:rPr lang="en-AU" smtClean="0"/>
              <a:t>‹#›</a:t>
            </a:fld>
            <a:endParaRPr lang="en-A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82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12008F-555B-474B-B622-8496D6523FB5}" type="datetimeFigureOut">
              <a:rPr lang="en-AU" smtClean="0"/>
              <a:t>10/09/2025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0DE44D-C9DB-4E0D-B62B-F71E5E37C62F}" type="slidenum">
              <a:rPr lang="en-AU" smtClean="0"/>
              <a:t>‹#›</a:t>
            </a:fld>
            <a:endParaRPr lang="en-AU"/>
          </a:p>
        </p:txBody>
      </p:sp>
    </p:spTree>
    <p:extLst>
      <p:ext uri="{BB962C8B-B14F-4D97-AF65-F5344CB8AC3E}">
        <p14:creationId xmlns:p14="http://schemas.microsoft.com/office/powerpoint/2010/main" val="426085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1" y="4960137"/>
            <a:ext cx="7772400" cy="1463040"/>
          </a:xfrm>
        </p:spPr>
        <p:txBody>
          <a:bodyPr anchor="ctr">
            <a:normAutofit/>
          </a:bodyPr>
          <a:lstStyle>
            <a:lvl1pPr algn="r">
              <a:defRPr sz="5001" b="0" spc="201" baseline="0"/>
            </a:lvl1pPr>
          </a:lstStyle>
          <a:p>
            <a:r>
              <a:rPr lang="en-US"/>
              <a:t>Click to edit Master title style</a:t>
            </a:r>
            <a:endParaRPr lang="en-US" dirty="0"/>
          </a:p>
        </p:txBody>
      </p:sp>
      <p:sp>
        <p:nvSpPr>
          <p:cNvPr id="3" name="Text Placeholder 2"/>
          <p:cNvSpPr>
            <a:spLocks noGrp="1"/>
          </p:cNvSpPr>
          <p:nvPr>
            <p:ph type="body" idx="1"/>
          </p:nvPr>
        </p:nvSpPr>
        <p:spPr>
          <a:xfrm>
            <a:off x="8610602" y="4960137"/>
            <a:ext cx="3200400" cy="1463040"/>
          </a:xfrm>
        </p:spPr>
        <p:txBody>
          <a:bodyPr lIns="91440" rIns="91440" anchor="ctr">
            <a:normAutofit/>
          </a:bodyPr>
          <a:lstStyle>
            <a:lvl1pPr marL="0" indent="0">
              <a:lnSpc>
                <a:spcPct val="100000"/>
              </a:lnSpc>
              <a:spcBef>
                <a:spcPts val="0"/>
              </a:spcBef>
              <a:buNone/>
              <a:defRPr sz="1801">
                <a:solidFill>
                  <a:schemeClr val="tx1">
                    <a:lumMod val="95000"/>
                    <a:lumOff val="5000"/>
                  </a:schemeClr>
                </a:solidFill>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2008F-555B-474B-B622-8496D6523FB5}" type="datetimeFigureOut">
              <a:rPr lang="en-AU" smtClean="0"/>
              <a:t>10/09/2025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0DE44D-C9DB-4E0D-B62B-F71E5E37C62F}" type="slidenum">
              <a:rPr lang="en-AU" smtClean="0"/>
              <a:t>‹#›</a:t>
            </a:fld>
            <a:endParaRPr lang="en-A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09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9" y="585216"/>
            <a:ext cx="9720073"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6"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1"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12008F-555B-474B-B622-8496D6523FB5}" type="datetimeFigureOut">
              <a:rPr lang="en-AU" smtClean="0"/>
              <a:t>10/09/2025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0DE44D-C9DB-4E0D-B62B-F71E5E37C62F}" type="slidenum">
              <a:rPr lang="en-AU" smtClean="0"/>
              <a:t>‹#›</a:t>
            </a:fld>
            <a:endParaRPr lang="en-AU"/>
          </a:p>
        </p:txBody>
      </p:sp>
    </p:spTree>
    <p:extLst>
      <p:ext uri="{BB962C8B-B14F-4D97-AF65-F5344CB8AC3E}">
        <p14:creationId xmlns:p14="http://schemas.microsoft.com/office/powerpoint/2010/main" val="425911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9"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marL="0" lvl="0" indent="0" algn="l" defTabSz="914411" rtl="0" eaLnBrk="1" latinLnBrk="0" hangingPunct="1">
              <a:lnSpc>
                <a:spcPct val="90000"/>
              </a:lnSpc>
              <a:spcBef>
                <a:spcPts val="1801"/>
              </a:spcBef>
              <a:buNone/>
            </a:pPr>
            <a:r>
              <a:rPr lang="en-US"/>
              <a:t>Click to edit Master text styles</a:t>
            </a:r>
          </a:p>
        </p:txBody>
      </p:sp>
      <p:sp>
        <p:nvSpPr>
          <p:cNvPr id="6" name="Content Placeholder 5"/>
          <p:cNvSpPr>
            <a:spLocks noGrp="1"/>
          </p:cNvSpPr>
          <p:nvPr>
            <p:ph sz="quarter" idx="4"/>
          </p:nvPr>
        </p:nvSpPr>
        <p:spPr>
          <a:xfrm>
            <a:off x="5990889"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12008F-555B-474B-B622-8496D6523FB5}" type="datetimeFigureOut">
              <a:rPr lang="en-AU" smtClean="0"/>
              <a:t>10/09/2025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B0DE44D-C9DB-4E0D-B62B-F71E5E37C62F}" type="slidenum">
              <a:rPr lang="en-AU" smtClean="0"/>
              <a:t>‹#›</a:t>
            </a:fld>
            <a:endParaRPr lang="en-AU"/>
          </a:p>
        </p:txBody>
      </p:sp>
    </p:spTree>
    <p:extLst>
      <p:ext uri="{BB962C8B-B14F-4D97-AF65-F5344CB8AC3E}">
        <p14:creationId xmlns:p14="http://schemas.microsoft.com/office/powerpoint/2010/main" val="352865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12008F-555B-474B-B622-8496D6523FB5}" type="datetimeFigureOut">
              <a:rPr lang="en-AU" smtClean="0"/>
              <a:t>10/09/2025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B0DE44D-C9DB-4E0D-B62B-F71E5E37C62F}" type="slidenum">
              <a:rPr lang="en-AU" smtClean="0"/>
              <a:t>‹#›</a:t>
            </a:fld>
            <a:endParaRPr lang="en-AU"/>
          </a:p>
        </p:txBody>
      </p:sp>
    </p:spTree>
    <p:extLst>
      <p:ext uri="{BB962C8B-B14F-4D97-AF65-F5344CB8AC3E}">
        <p14:creationId xmlns:p14="http://schemas.microsoft.com/office/powerpoint/2010/main" val="352119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2008F-555B-474B-B622-8496D6523FB5}" type="datetimeFigureOut">
              <a:rPr lang="en-AU" smtClean="0"/>
              <a:t>10/09/2025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B0DE44D-C9DB-4E0D-B62B-F71E5E37C62F}" type="slidenum">
              <a:rPr lang="en-AU" smtClean="0"/>
              <a:t>‹#›</a:t>
            </a:fld>
            <a:endParaRPr lang="en-AU"/>
          </a:p>
        </p:txBody>
      </p:sp>
    </p:spTree>
    <p:extLst>
      <p:ext uri="{BB962C8B-B14F-4D97-AF65-F5344CB8AC3E}">
        <p14:creationId xmlns:p14="http://schemas.microsoft.com/office/powerpoint/2010/main" val="41737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4999" y="822960"/>
            <a:ext cx="5678425"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1"/>
              </a:spcBef>
              <a:buNone/>
              <a:defRPr sz="1600"/>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2008F-555B-474B-B622-8496D6523FB5}" type="datetimeFigureOut">
              <a:rPr lang="en-AU" smtClean="0"/>
              <a:t>10/09/2025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0DE44D-C9DB-4E0D-B62B-F71E5E37C62F}" type="slidenum">
              <a:rPr lang="en-AU" smtClean="0"/>
              <a:t>‹#›</a:t>
            </a:fld>
            <a:endParaRPr lang="en-AU"/>
          </a:p>
        </p:txBody>
      </p:sp>
    </p:spTree>
    <p:extLst>
      <p:ext uri="{BB962C8B-B14F-4D97-AF65-F5344CB8AC3E}">
        <p14:creationId xmlns:p14="http://schemas.microsoft.com/office/powerpoint/2010/main" val="379763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960138"/>
            <a:ext cx="7772400" cy="1463040"/>
          </a:xfrm>
        </p:spPr>
        <p:txBody>
          <a:bodyPr anchor="ctr">
            <a:normAutofit/>
          </a:bodyPr>
          <a:lstStyle>
            <a:lvl1pPr algn="r">
              <a:defRPr sz="5001" spc="201"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3" cy="4572000"/>
          </a:xfrm>
          <a:solidFill>
            <a:schemeClr val="accent1">
              <a:lumMod val="60000"/>
              <a:lumOff val="40000"/>
            </a:schemeClr>
          </a:solidFill>
        </p:spPr>
        <p:txBody>
          <a:bodyPr lIns="457200" tIns="365760" rIns="45720" bIns="45720" anchor="t"/>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2" y="4960138"/>
            <a:ext cx="3200400" cy="1463040"/>
          </a:xfrm>
        </p:spPr>
        <p:txBody>
          <a:bodyPr lIns="91440" rIns="91440" anchor="ctr">
            <a:normAutofit/>
          </a:bodyPr>
          <a:lstStyle>
            <a:lvl1pPr marL="0" indent="0">
              <a:lnSpc>
                <a:spcPct val="100000"/>
              </a:lnSpc>
              <a:spcBef>
                <a:spcPts val="0"/>
              </a:spcBef>
              <a:buNone/>
              <a:defRPr sz="1801">
                <a:solidFill>
                  <a:schemeClr val="tx1">
                    <a:lumMod val="95000"/>
                    <a:lumOff val="5000"/>
                  </a:schemeClr>
                </a:solidFill>
              </a:defRPr>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B012008F-555B-474B-B622-8496D6523FB5}" type="datetimeFigureOut">
              <a:rPr lang="en-AU" smtClean="0"/>
              <a:t>10/09/2025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0DE44D-C9DB-4E0D-B62B-F71E5E37C62F}" type="slidenum">
              <a:rPr lang="en-AU" smtClean="0"/>
              <a:t>‹#›</a:t>
            </a:fld>
            <a:endParaRPr lang="en-A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67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9" y="585216"/>
            <a:ext cx="9720073"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1" y="6470704"/>
            <a:ext cx="2154142" cy="274320"/>
          </a:xfrm>
          <a:prstGeom prst="rect">
            <a:avLst/>
          </a:prstGeom>
        </p:spPr>
        <p:txBody>
          <a:bodyPr vert="horz" lIns="91440" tIns="45720" rIns="91440" bIns="45720" rtlCol="0" anchor="ctr"/>
          <a:lstStyle>
            <a:lvl1pPr algn="l">
              <a:defRPr sz="1001">
                <a:solidFill>
                  <a:schemeClr val="tx1">
                    <a:lumMod val="95000"/>
                    <a:lumOff val="5000"/>
                  </a:schemeClr>
                </a:solidFill>
                <a:latin typeface="+mj-lt"/>
              </a:defRPr>
            </a:lvl1pPr>
          </a:lstStyle>
          <a:p>
            <a:fld id="{B012008F-555B-474B-B622-8496D6523FB5}" type="datetimeFigureOut">
              <a:rPr lang="en-AU" smtClean="0"/>
              <a:t>10/09/2025</a:t>
            </a:fld>
            <a:endParaRPr lang="en-AU"/>
          </a:p>
        </p:txBody>
      </p:sp>
      <p:sp>
        <p:nvSpPr>
          <p:cNvPr id="5" name="Footer Placeholder 4"/>
          <p:cNvSpPr>
            <a:spLocks noGrp="1"/>
          </p:cNvSpPr>
          <p:nvPr>
            <p:ph type="ftr" sz="quarter" idx="3"/>
          </p:nvPr>
        </p:nvSpPr>
        <p:spPr>
          <a:xfrm>
            <a:off x="4842932" y="6470704"/>
            <a:ext cx="5901460" cy="274320"/>
          </a:xfrm>
          <a:prstGeom prst="rect">
            <a:avLst/>
          </a:prstGeom>
        </p:spPr>
        <p:txBody>
          <a:bodyPr vert="horz" lIns="91440" tIns="45720" rIns="91440" bIns="45720" rtlCol="0" anchor="ctr"/>
          <a:lstStyle>
            <a:lvl1pPr algn="r">
              <a:defRPr sz="1001" cap="all" baseline="0">
                <a:solidFill>
                  <a:schemeClr val="tx1">
                    <a:lumMod val="95000"/>
                    <a:lumOff val="5000"/>
                  </a:schemeClr>
                </a:solidFill>
                <a:latin typeface="+mj-lt"/>
              </a:defRPr>
            </a:lvl1pPr>
          </a:lstStyle>
          <a:p>
            <a:endParaRPr lang="en-AU"/>
          </a:p>
        </p:txBody>
      </p:sp>
      <p:sp>
        <p:nvSpPr>
          <p:cNvPr id="6" name="Slide Number Placeholder 5"/>
          <p:cNvSpPr>
            <a:spLocks noGrp="1"/>
          </p:cNvSpPr>
          <p:nvPr>
            <p:ph type="sldNum" sz="quarter" idx="4"/>
          </p:nvPr>
        </p:nvSpPr>
        <p:spPr>
          <a:xfrm>
            <a:off x="10837333" y="6470704"/>
            <a:ext cx="973668" cy="274320"/>
          </a:xfrm>
          <a:prstGeom prst="rect">
            <a:avLst/>
          </a:prstGeom>
        </p:spPr>
        <p:txBody>
          <a:bodyPr vert="horz" lIns="91440" tIns="45720" rIns="91440" bIns="45720" rtlCol="0" anchor="ctr"/>
          <a:lstStyle>
            <a:lvl1pPr algn="l">
              <a:defRPr sz="1001">
                <a:solidFill>
                  <a:schemeClr val="tx1">
                    <a:lumMod val="95000"/>
                    <a:lumOff val="5000"/>
                  </a:schemeClr>
                </a:solidFill>
                <a:latin typeface="+mj-lt"/>
              </a:defRPr>
            </a:lvl1pPr>
          </a:lstStyle>
          <a:p>
            <a:fld id="{1B0DE44D-C9DB-4E0D-B62B-F71E5E37C62F}" type="slidenum">
              <a:rPr lang="en-AU" smtClean="0"/>
              <a:t>‹#›</a:t>
            </a:fld>
            <a:endParaRPr lang="en-A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049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11" rtl="0" eaLnBrk="1" latinLnBrk="0" hangingPunct="1">
        <a:lnSpc>
          <a:spcPct val="80000"/>
        </a:lnSpc>
        <a:spcBef>
          <a:spcPct val="0"/>
        </a:spcBef>
        <a:buNone/>
        <a:defRPr sz="5001" kern="1200" cap="all" spc="100" baseline="0">
          <a:solidFill>
            <a:schemeClr val="tx1">
              <a:lumMod val="95000"/>
              <a:lumOff val="5000"/>
            </a:schemeClr>
          </a:solidFill>
          <a:latin typeface="+mj-lt"/>
          <a:ea typeface="+mj-ea"/>
          <a:cs typeface="+mj-cs"/>
        </a:defRPr>
      </a:lvl1pPr>
    </p:titleStyle>
    <p:bodyStyle>
      <a:lvl1pPr marL="91441" indent="-91441" algn="l" defTabSz="914411" rtl="0" eaLnBrk="1" latinLnBrk="0" hangingPunct="1">
        <a:lnSpc>
          <a:spcPct val="90000"/>
        </a:lnSpc>
        <a:spcBef>
          <a:spcPts val="1200"/>
        </a:spcBef>
        <a:spcAft>
          <a:spcPts val="201"/>
        </a:spcAft>
        <a:buClr>
          <a:schemeClr val="accent1"/>
        </a:buClr>
        <a:buSzPct val="100000"/>
        <a:buFont typeface="Tw Cen MT" panose="020B0602020104020603" pitchFamily="34" charset="0"/>
        <a:buChar char=" "/>
        <a:defRPr sz="2201" kern="1200">
          <a:solidFill>
            <a:schemeClr val="tx1"/>
          </a:solidFill>
          <a:latin typeface="+mn-lt"/>
          <a:ea typeface="+mn-ea"/>
          <a:cs typeface="+mn-cs"/>
        </a:defRPr>
      </a:lvl1pPr>
      <a:lvl2pPr marL="265180" indent="-137163" algn="l" defTabSz="914411" rtl="0" eaLnBrk="1" latinLnBrk="0" hangingPunct="1">
        <a:lnSpc>
          <a:spcPct val="90000"/>
        </a:lnSpc>
        <a:spcBef>
          <a:spcPts val="201"/>
        </a:spcBef>
        <a:spcAft>
          <a:spcPts val="400"/>
        </a:spcAft>
        <a:buClr>
          <a:schemeClr val="accent1"/>
        </a:buClr>
        <a:buFont typeface="Wingdings 3" pitchFamily="18" charset="2"/>
        <a:buChar char=""/>
        <a:defRPr sz="1801" kern="1200">
          <a:solidFill>
            <a:schemeClr val="tx1"/>
          </a:solidFill>
          <a:latin typeface="+mn-lt"/>
          <a:ea typeface="+mn-ea"/>
          <a:cs typeface="+mn-cs"/>
        </a:defRPr>
      </a:lvl2pPr>
      <a:lvl3pPr marL="448062" indent="-137163" algn="l" defTabSz="914411" rtl="0" eaLnBrk="1" latinLnBrk="0" hangingPunct="1">
        <a:lnSpc>
          <a:spcPct val="90000"/>
        </a:lnSpc>
        <a:spcBef>
          <a:spcPts val="201"/>
        </a:spcBef>
        <a:spcAft>
          <a:spcPts val="400"/>
        </a:spcAft>
        <a:buClr>
          <a:schemeClr val="accent1"/>
        </a:buClr>
        <a:buFont typeface="Wingdings 3" pitchFamily="18" charset="2"/>
        <a:buChar char=""/>
        <a:defRPr sz="1401" kern="1200">
          <a:solidFill>
            <a:schemeClr val="tx1"/>
          </a:solidFill>
          <a:latin typeface="+mn-lt"/>
          <a:ea typeface="+mn-ea"/>
          <a:cs typeface="+mn-cs"/>
        </a:defRPr>
      </a:lvl3pPr>
      <a:lvl4pPr marL="594368" indent="-137163" algn="l" defTabSz="914411" rtl="0" eaLnBrk="1" latinLnBrk="0" hangingPunct="1">
        <a:lnSpc>
          <a:spcPct val="90000"/>
        </a:lnSpc>
        <a:spcBef>
          <a:spcPts val="201"/>
        </a:spcBef>
        <a:spcAft>
          <a:spcPts val="400"/>
        </a:spcAft>
        <a:buClr>
          <a:schemeClr val="accent1"/>
        </a:buClr>
        <a:buFont typeface="Wingdings 3" pitchFamily="18" charset="2"/>
        <a:buChar char=""/>
        <a:defRPr sz="1401" kern="1200">
          <a:solidFill>
            <a:schemeClr val="tx1"/>
          </a:solidFill>
          <a:latin typeface="+mn-lt"/>
          <a:ea typeface="+mn-ea"/>
          <a:cs typeface="+mn-cs"/>
        </a:defRPr>
      </a:lvl4pPr>
      <a:lvl5pPr marL="777251" indent="-137163" algn="l" defTabSz="914411" rtl="0" eaLnBrk="1" latinLnBrk="0" hangingPunct="1">
        <a:lnSpc>
          <a:spcPct val="90000"/>
        </a:lnSpc>
        <a:spcBef>
          <a:spcPts val="201"/>
        </a:spcBef>
        <a:spcAft>
          <a:spcPts val="400"/>
        </a:spcAft>
        <a:buClr>
          <a:schemeClr val="accent1"/>
        </a:buClr>
        <a:buFont typeface="Wingdings 3" pitchFamily="18" charset="2"/>
        <a:buChar char=""/>
        <a:defRPr sz="1401" kern="1200">
          <a:solidFill>
            <a:schemeClr val="tx1"/>
          </a:solidFill>
          <a:latin typeface="+mn-lt"/>
          <a:ea typeface="+mn-ea"/>
          <a:cs typeface="+mn-cs"/>
        </a:defRPr>
      </a:lvl5pPr>
      <a:lvl6pPr marL="914411" indent="-137163" algn="l" defTabSz="914411" rtl="0" eaLnBrk="1" latinLnBrk="0" hangingPunct="1">
        <a:lnSpc>
          <a:spcPct val="90000"/>
        </a:lnSpc>
        <a:spcBef>
          <a:spcPts val="201"/>
        </a:spcBef>
        <a:spcAft>
          <a:spcPts val="400"/>
        </a:spcAft>
        <a:buClr>
          <a:schemeClr val="accent1"/>
        </a:buClr>
        <a:buFont typeface="Wingdings 3" pitchFamily="18" charset="2"/>
        <a:buChar char=""/>
        <a:defRPr sz="1401" kern="1200">
          <a:solidFill>
            <a:schemeClr val="tx1"/>
          </a:solidFill>
          <a:latin typeface="+mn-lt"/>
          <a:ea typeface="+mn-ea"/>
          <a:cs typeface="+mn-cs"/>
        </a:defRPr>
      </a:lvl6pPr>
      <a:lvl7pPr marL="1060717" indent="-137163" algn="l" defTabSz="914411" rtl="0" eaLnBrk="1" latinLnBrk="0" hangingPunct="1">
        <a:lnSpc>
          <a:spcPct val="90000"/>
        </a:lnSpc>
        <a:spcBef>
          <a:spcPts val="201"/>
        </a:spcBef>
        <a:spcAft>
          <a:spcPts val="400"/>
        </a:spcAft>
        <a:buClr>
          <a:schemeClr val="accent1"/>
        </a:buClr>
        <a:buFont typeface="Wingdings 3" pitchFamily="18" charset="2"/>
        <a:buChar char=""/>
        <a:defRPr sz="1401" kern="1200">
          <a:solidFill>
            <a:schemeClr val="tx1"/>
          </a:solidFill>
          <a:latin typeface="+mn-lt"/>
          <a:ea typeface="+mn-ea"/>
          <a:cs typeface="+mn-cs"/>
        </a:defRPr>
      </a:lvl7pPr>
      <a:lvl8pPr marL="1216168" indent="-137163" algn="l" defTabSz="914411" rtl="0" eaLnBrk="1" latinLnBrk="0" hangingPunct="1">
        <a:lnSpc>
          <a:spcPct val="90000"/>
        </a:lnSpc>
        <a:spcBef>
          <a:spcPts val="201"/>
        </a:spcBef>
        <a:spcAft>
          <a:spcPts val="400"/>
        </a:spcAft>
        <a:buClr>
          <a:schemeClr val="accent1"/>
        </a:buClr>
        <a:buFont typeface="Wingdings 3" pitchFamily="18" charset="2"/>
        <a:buChar char=""/>
        <a:defRPr sz="1401" kern="1200">
          <a:solidFill>
            <a:schemeClr val="tx1"/>
          </a:solidFill>
          <a:latin typeface="+mn-lt"/>
          <a:ea typeface="+mn-ea"/>
          <a:cs typeface="+mn-cs"/>
        </a:defRPr>
      </a:lvl8pPr>
      <a:lvl9pPr marL="1362474" indent="-137163" algn="l" defTabSz="914411" rtl="0" eaLnBrk="1" latinLnBrk="0" hangingPunct="1">
        <a:lnSpc>
          <a:spcPct val="90000"/>
        </a:lnSpc>
        <a:spcBef>
          <a:spcPts val="201"/>
        </a:spcBef>
        <a:spcAft>
          <a:spcPts val="400"/>
        </a:spcAft>
        <a:buClr>
          <a:schemeClr val="accent1"/>
        </a:buClr>
        <a:buFont typeface="Wingdings 3" pitchFamily="18" charset="2"/>
        <a:buChar char=""/>
        <a:defRPr sz="14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j.dwyer@mq.edu.au" TargetMode="External"/><Relationship Id="rId2" Type="http://schemas.openxmlformats.org/officeDocument/2006/relationships/hyperlink" Target="mailto:nationaljudgeadvisor_fll@ausfirst.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 y="2"/>
            <a:ext cx="12188725" cy="6858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A2FF20AC-A9FF-404A-97E0-A17B82D81E5C}"/>
              </a:ext>
            </a:extLst>
          </p:cNvPr>
          <p:cNvSpPr>
            <a:spLocks noGrp="1"/>
          </p:cNvSpPr>
          <p:nvPr>
            <p:ph type="ctrTitle"/>
          </p:nvPr>
        </p:nvSpPr>
        <p:spPr>
          <a:xfrm>
            <a:off x="613611" y="685892"/>
            <a:ext cx="3566407" cy="3794020"/>
          </a:xfrm>
        </p:spPr>
        <p:txBody>
          <a:bodyPr anchor="b">
            <a:normAutofit/>
          </a:bodyPr>
          <a:lstStyle/>
          <a:p>
            <a:r>
              <a:rPr lang="en-AU" sz="4000" b="1"/>
              <a:t>Judge advisor training</a:t>
            </a:r>
            <a:endParaRPr lang="en-AU" sz="4000"/>
          </a:p>
        </p:txBody>
      </p:sp>
      <p:sp>
        <p:nvSpPr>
          <p:cNvPr id="3" name="Subtitle 2">
            <a:extLst>
              <a:ext uri="{FF2B5EF4-FFF2-40B4-BE49-F238E27FC236}">
                <a16:creationId xmlns:a16="http://schemas.microsoft.com/office/drawing/2014/main" id="{D0A96126-4972-4379-AAF6-2EC8518082C5}"/>
              </a:ext>
            </a:extLst>
          </p:cNvPr>
          <p:cNvSpPr>
            <a:spLocks noGrp="1"/>
          </p:cNvSpPr>
          <p:nvPr>
            <p:ph type="subTitle" idx="1"/>
          </p:nvPr>
        </p:nvSpPr>
        <p:spPr>
          <a:xfrm>
            <a:off x="613611" y="4684243"/>
            <a:ext cx="3566407" cy="1463040"/>
          </a:xfrm>
        </p:spPr>
        <p:txBody>
          <a:bodyPr anchor="t">
            <a:normAutofit/>
          </a:bodyPr>
          <a:lstStyle/>
          <a:p>
            <a:pPr algn="r"/>
            <a:r>
              <a:rPr lang="en-AU" sz="1600" i="1" dirty="0"/>
              <a:t>FIRST</a:t>
            </a:r>
            <a:r>
              <a:rPr lang="en-AU" sz="1600" i="1" baseline="30000" dirty="0"/>
              <a:t>®</a:t>
            </a:r>
            <a:r>
              <a:rPr lang="en-AU" sz="1600" dirty="0"/>
              <a:t> LEGO</a:t>
            </a:r>
            <a:r>
              <a:rPr lang="en-AU" sz="1600" i="1" baseline="30000" dirty="0"/>
              <a:t> ®</a:t>
            </a:r>
            <a:r>
              <a:rPr lang="en-AU" sz="1600" dirty="0"/>
              <a:t> LEAGUE Challenge</a:t>
            </a:r>
          </a:p>
          <a:p>
            <a:pPr algn="r"/>
            <a:r>
              <a:rPr lang="en-AU" sz="1600" dirty="0"/>
              <a:t>UNEARTHED</a:t>
            </a:r>
            <a:r>
              <a:rPr lang="en-AU" sz="1600" baseline="30000" dirty="0"/>
              <a:t>SM</a:t>
            </a:r>
            <a:r>
              <a:rPr lang="en-AU" sz="1600" dirty="0"/>
              <a:t> Season</a:t>
            </a:r>
          </a:p>
          <a:p>
            <a:pPr algn="r"/>
            <a:r>
              <a:rPr lang="en-AU" sz="1600" dirty="0"/>
              <a:t>2025-2026</a:t>
            </a:r>
          </a:p>
        </p:txBody>
      </p:sp>
      <p:cxnSp>
        <p:nvCxnSpPr>
          <p:cNvPr id="77" name="Straight Connector 7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5557" y="4593862"/>
            <a:ext cx="2926080" cy="0"/>
          </a:xfrm>
          <a:prstGeom prst="line">
            <a:avLst/>
          </a:prstGeom>
          <a:ln w="19050">
            <a:solidFill>
              <a:srgbClr val="4A95EA"/>
            </a:solidFill>
          </a:ln>
        </p:spPr>
        <p:style>
          <a:lnRef idx="1">
            <a:schemeClr val="accent1"/>
          </a:lnRef>
          <a:fillRef idx="0">
            <a:schemeClr val="accent1"/>
          </a:fillRef>
          <a:effectRef idx="0">
            <a:schemeClr val="accent1"/>
          </a:effectRef>
          <a:fontRef idx="minor">
            <a:schemeClr val="tx1"/>
          </a:fontRef>
        </p:style>
      </p:cxnSp>
      <p:pic>
        <p:nvPicPr>
          <p:cNvPr id="1030" name="Picture 6" descr="Events FIRST LEGO League - Macquarie University">
            <a:extLst>
              <a:ext uri="{FF2B5EF4-FFF2-40B4-BE49-F238E27FC236}">
                <a16:creationId xmlns:a16="http://schemas.microsoft.com/office/drawing/2014/main" id="{09D4EADA-9D26-401A-9F1D-E6438AC472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07" r="4365" b="-2"/>
          <a:stretch/>
        </p:blipFill>
        <p:spPr bwMode="auto">
          <a:xfrm>
            <a:off x="4658258" y="976"/>
            <a:ext cx="75337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7043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sz="1801"/>
          </a:p>
        </p:txBody>
      </p:sp>
      <p:sp>
        <p:nvSpPr>
          <p:cNvPr id="2057"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sz="1801"/>
          </a:p>
        </p:txBody>
      </p:sp>
      <p:cxnSp>
        <p:nvCxnSpPr>
          <p:cNvPr id="2059" name="Straight Connector 2058">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2B5B71-0956-5D81-8CC5-14C5763627DC}"/>
              </a:ext>
            </a:extLst>
          </p:cNvPr>
          <p:cNvSpPr>
            <a:spLocks noGrp="1"/>
          </p:cNvSpPr>
          <p:nvPr>
            <p:ph type="title"/>
          </p:nvPr>
        </p:nvSpPr>
        <p:spPr>
          <a:xfrm>
            <a:off x="457201" y="4960138"/>
            <a:ext cx="7772400" cy="1463040"/>
          </a:xfrm>
        </p:spPr>
        <p:txBody>
          <a:bodyPr vert="horz" lIns="91440" tIns="45721" rIns="91440" bIns="45721" rtlCol="0" anchor="ctr">
            <a:normAutofit/>
          </a:bodyPr>
          <a:lstStyle/>
          <a:p>
            <a:r>
              <a:rPr lang="en-US" dirty="0"/>
              <a:t>The Judge Advisor Role</a:t>
            </a:r>
          </a:p>
        </p:txBody>
      </p:sp>
      <p:sp>
        <p:nvSpPr>
          <p:cNvPr id="3" name="Text Placeholder 2">
            <a:extLst>
              <a:ext uri="{FF2B5EF4-FFF2-40B4-BE49-F238E27FC236}">
                <a16:creationId xmlns:a16="http://schemas.microsoft.com/office/drawing/2014/main" id="{7E11383C-C001-BAE0-219C-F96D41101288}"/>
              </a:ext>
            </a:extLst>
          </p:cNvPr>
          <p:cNvSpPr>
            <a:spLocks noGrp="1"/>
          </p:cNvSpPr>
          <p:nvPr>
            <p:ph type="body" idx="1"/>
          </p:nvPr>
        </p:nvSpPr>
        <p:spPr>
          <a:xfrm>
            <a:off x="8610602" y="4960138"/>
            <a:ext cx="3200400" cy="1463040"/>
          </a:xfrm>
        </p:spPr>
        <p:txBody>
          <a:bodyPr vert="horz" lIns="91440" tIns="45721" rIns="91440" bIns="45721" rtlCol="0" anchor="ctr">
            <a:normAutofit/>
          </a:bodyPr>
          <a:lstStyle/>
          <a:p>
            <a:endParaRPr lang="en-US"/>
          </a:p>
        </p:txBody>
      </p:sp>
      <p:pic>
        <p:nvPicPr>
          <p:cNvPr id="2050" name="Picture 2" descr="A close up of a toy&#10;&#10;Description automatically generated">
            <a:extLst>
              <a:ext uri="{FF2B5EF4-FFF2-40B4-BE49-F238E27FC236}">
                <a16:creationId xmlns:a16="http://schemas.microsoft.com/office/drawing/2014/main" id="{DDF9A2C4-6523-1D79-F871-3BA87B36F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40" r="15627"/>
          <a:stretch/>
        </p:blipFill>
        <p:spPr bwMode="auto">
          <a:xfrm>
            <a:off x="21" y="10"/>
            <a:ext cx="12191980" cy="457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303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9AB11-C022-4481-8DAC-00B0FE828981}"/>
              </a:ext>
            </a:extLst>
          </p:cNvPr>
          <p:cNvSpPr>
            <a:spLocks noGrp="1"/>
          </p:cNvSpPr>
          <p:nvPr>
            <p:ph type="title"/>
          </p:nvPr>
        </p:nvSpPr>
        <p:spPr/>
        <p:txBody>
          <a:bodyPr/>
          <a:lstStyle/>
          <a:p>
            <a:r>
              <a:rPr lang="en-AU" dirty="0"/>
              <a:t>What is the judge advisor’s role?</a:t>
            </a:r>
          </a:p>
        </p:txBody>
      </p:sp>
      <p:sp>
        <p:nvSpPr>
          <p:cNvPr id="3" name="Content Placeholder 2">
            <a:extLst>
              <a:ext uri="{FF2B5EF4-FFF2-40B4-BE49-F238E27FC236}">
                <a16:creationId xmlns:a16="http://schemas.microsoft.com/office/drawing/2014/main" id="{2A20F5A0-5F91-4934-ADCB-E487F99B3B04}"/>
              </a:ext>
            </a:extLst>
          </p:cNvPr>
          <p:cNvSpPr>
            <a:spLocks noGrp="1"/>
          </p:cNvSpPr>
          <p:nvPr>
            <p:ph idx="1"/>
          </p:nvPr>
        </p:nvSpPr>
        <p:spPr/>
        <p:txBody>
          <a:bodyPr/>
          <a:lstStyle/>
          <a:p>
            <a:pPr marL="0" indent="0">
              <a:buNone/>
            </a:pPr>
            <a:r>
              <a:rPr lang="en-US" dirty="0"/>
              <a:t>“Rather than judge teams, the judge advisor </a:t>
            </a:r>
            <a:r>
              <a:rPr lang="en-US" b="1" dirty="0"/>
              <a:t>oversees the judging process </a:t>
            </a:r>
            <a:r>
              <a:rPr lang="en-US" dirty="0"/>
              <a:t>and judging quality for the event. The judge advisor ensures that </a:t>
            </a:r>
            <a:r>
              <a:rPr lang="en-US" i="1" dirty="0"/>
              <a:t>FIRST</a:t>
            </a:r>
            <a:r>
              <a:rPr lang="en-US" dirty="0"/>
              <a:t> LEGO League Challenge Standards for Judging and Awards are followed and </a:t>
            </a:r>
            <a:r>
              <a:rPr lang="en-US" i="1" dirty="0"/>
              <a:t>FIRST</a:t>
            </a:r>
            <a:r>
              <a:rPr lang="en-US" dirty="0"/>
              <a:t> LEGO League event rubrics are used. Judge advisors are responsible for overseeing all judges for the event, including any necessary </a:t>
            </a:r>
            <a:r>
              <a:rPr lang="en-US" b="1" dirty="0"/>
              <a:t>pre-event communication and training</a:t>
            </a:r>
            <a:r>
              <a:rPr lang="en-US" dirty="0"/>
              <a:t>. </a:t>
            </a:r>
          </a:p>
          <a:p>
            <a:pPr marL="0" indent="0">
              <a:buNone/>
            </a:pPr>
            <a:r>
              <a:rPr lang="en-US" dirty="0"/>
              <a:t>“Judge advisors assure paperwork is provided for the judges (including rubrics, session flowchart, judge questions, session script and awards list) for each pod. Being a Judge advisor requires familiarity with the advancement policy and training to use the Official Judging Spreadsheet. </a:t>
            </a:r>
          </a:p>
          <a:p>
            <a:pPr marL="0" indent="0">
              <a:buNone/>
            </a:pPr>
            <a:r>
              <a:rPr lang="en-US" dirty="0"/>
              <a:t>“Judge advisors should always uphold and model the </a:t>
            </a:r>
            <a:r>
              <a:rPr lang="en-US" i="1" dirty="0"/>
              <a:t>FIRST</a:t>
            </a:r>
            <a:r>
              <a:rPr lang="en-US" dirty="0"/>
              <a:t> </a:t>
            </a:r>
            <a:r>
              <a:rPr lang="en-US" b="1" dirty="0"/>
              <a:t>Core Values</a:t>
            </a:r>
            <a:r>
              <a:rPr lang="en-US" dirty="0"/>
              <a:t>: Discovery, Inclusion, Innovation, Impact, Teamwork and Fun.” </a:t>
            </a:r>
            <a:endParaRPr lang="en-AU" dirty="0"/>
          </a:p>
        </p:txBody>
      </p:sp>
    </p:spTree>
    <p:extLst>
      <p:ext uri="{BB962C8B-B14F-4D97-AF65-F5344CB8AC3E}">
        <p14:creationId xmlns:p14="http://schemas.microsoft.com/office/powerpoint/2010/main" val="2454061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CE40D-E19D-49A0-9538-3E922D9DAE6E}"/>
              </a:ext>
            </a:extLst>
          </p:cNvPr>
          <p:cNvSpPr>
            <a:spLocks noGrp="1"/>
          </p:cNvSpPr>
          <p:nvPr>
            <p:ph type="title"/>
          </p:nvPr>
        </p:nvSpPr>
        <p:spPr/>
        <p:txBody>
          <a:bodyPr/>
          <a:lstStyle/>
          <a:p>
            <a:r>
              <a:rPr lang="en-AU"/>
              <a:t>What does the judge advisor do? </a:t>
            </a:r>
            <a:endParaRPr lang="en-AU" dirty="0"/>
          </a:p>
        </p:txBody>
      </p:sp>
      <p:sp>
        <p:nvSpPr>
          <p:cNvPr id="3" name="Content Placeholder 2">
            <a:extLst>
              <a:ext uri="{FF2B5EF4-FFF2-40B4-BE49-F238E27FC236}">
                <a16:creationId xmlns:a16="http://schemas.microsoft.com/office/drawing/2014/main" id="{2DC0B284-CF82-4DC8-B9AD-2F163D1A48E3}"/>
              </a:ext>
            </a:extLst>
          </p:cNvPr>
          <p:cNvSpPr>
            <a:spLocks noGrp="1"/>
          </p:cNvSpPr>
          <p:nvPr>
            <p:ph idx="1"/>
          </p:nvPr>
        </p:nvSpPr>
        <p:spPr/>
        <p:txBody>
          <a:bodyPr>
            <a:normAutofit fontScale="92500" lnSpcReduction="20000"/>
          </a:bodyPr>
          <a:lstStyle/>
          <a:p>
            <a:pPr marL="0" indent="0">
              <a:buNone/>
            </a:pPr>
            <a:r>
              <a:rPr lang="en-AU" i="1" dirty="0"/>
              <a:t>Before the event:</a:t>
            </a:r>
          </a:p>
          <a:p>
            <a:pPr>
              <a:buFont typeface="Wingdings" panose="05000000000000000000" pitchFamily="2" charset="2"/>
              <a:buChar char="Ø"/>
            </a:pPr>
            <a:r>
              <a:rPr lang="en-AU" dirty="0"/>
              <a:t> Liaise with the tournament director</a:t>
            </a:r>
          </a:p>
          <a:p>
            <a:pPr>
              <a:buFont typeface="Wingdings" panose="05000000000000000000" pitchFamily="2" charset="2"/>
              <a:buChar char="Ø"/>
            </a:pPr>
            <a:r>
              <a:rPr lang="en-AU" dirty="0"/>
              <a:t> Ensure judges receive training</a:t>
            </a:r>
          </a:p>
          <a:p>
            <a:pPr marL="0" indent="0">
              <a:buNone/>
            </a:pPr>
            <a:r>
              <a:rPr lang="en-AU" i="1" dirty="0"/>
              <a:t>On the day:</a:t>
            </a:r>
          </a:p>
          <a:p>
            <a:pPr>
              <a:buFont typeface="Wingdings" panose="05000000000000000000" pitchFamily="2" charset="2"/>
              <a:buChar char="Ø"/>
            </a:pPr>
            <a:r>
              <a:rPr lang="en-AU" dirty="0"/>
              <a:t> Attend the coaches’ meeting</a:t>
            </a:r>
          </a:p>
          <a:p>
            <a:pPr>
              <a:buFont typeface="Wingdings" panose="05000000000000000000" pitchFamily="2" charset="2"/>
              <a:buChar char="Ø"/>
            </a:pPr>
            <a:r>
              <a:rPr lang="en-AU" dirty="0"/>
              <a:t> Keep judging sessions on time</a:t>
            </a:r>
          </a:p>
          <a:p>
            <a:pPr>
              <a:buFont typeface="Wingdings" panose="05000000000000000000" pitchFamily="2" charset="2"/>
              <a:buChar char="Ø"/>
            </a:pPr>
            <a:r>
              <a:rPr lang="en-AU" dirty="0"/>
              <a:t> Run deliberations</a:t>
            </a:r>
          </a:p>
          <a:p>
            <a:pPr>
              <a:buFont typeface="Wingdings" panose="05000000000000000000" pitchFamily="2" charset="2"/>
              <a:buChar char="Ø"/>
            </a:pPr>
            <a:r>
              <a:rPr lang="en-AU" dirty="0"/>
              <a:t> Prepare the closing ceremony script (and PowerPoint)</a:t>
            </a:r>
          </a:p>
          <a:p>
            <a:pPr marL="0" indent="0">
              <a:buNone/>
            </a:pPr>
            <a:r>
              <a:rPr lang="en-AU" i="1" dirty="0"/>
              <a:t>After the event:</a:t>
            </a:r>
          </a:p>
          <a:p>
            <a:pPr>
              <a:buFont typeface="Wingdings" panose="05000000000000000000" pitchFamily="2" charset="2"/>
              <a:buChar char="Ø"/>
            </a:pPr>
            <a:r>
              <a:rPr lang="en-AU" dirty="0"/>
              <a:t> Submit awards and advancing teams to the Tournament Director </a:t>
            </a:r>
          </a:p>
        </p:txBody>
      </p:sp>
    </p:spTree>
    <p:extLst>
      <p:ext uri="{BB962C8B-B14F-4D97-AF65-F5344CB8AC3E}">
        <p14:creationId xmlns:p14="http://schemas.microsoft.com/office/powerpoint/2010/main" val="7928509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CE40D-E19D-49A0-9538-3E922D9DAE6E}"/>
              </a:ext>
            </a:extLst>
          </p:cNvPr>
          <p:cNvSpPr>
            <a:spLocks noGrp="1"/>
          </p:cNvSpPr>
          <p:nvPr>
            <p:ph type="title"/>
          </p:nvPr>
        </p:nvSpPr>
        <p:spPr/>
        <p:txBody>
          <a:bodyPr/>
          <a:lstStyle/>
          <a:p>
            <a:r>
              <a:rPr lang="en-AU"/>
              <a:t>What are the key documents? </a:t>
            </a:r>
            <a:endParaRPr lang="en-AU" dirty="0"/>
          </a:p>
        </p:txBody>
      </p:sp>
      <p:sp>
        <p:nvSpPr>
          <p:cNvPr id="6" name="Text Placeholder 5">
            <a:extLst>
              <a:ext uri="{FF2B5EF4-FFF2-40B4-BE49-F238E27FC236}">
                <a16:creationId xmlns:a16="http://schemas.microsoft.com/office/drawing/2014/main" id="{177164D2-9ED5-9FE6-9285-303E53A91005}"/>
              </a:ext>
            </a:extLst>
          </p:cNvPr>
          <p:cNvSpPr>
            <a:spLocks noGrp="1"/>
          </p:cNvSpPr>
          <p:nvPr>
            <p:ph type="body" idx="1"/>
          </p:nvPr>
        </p:nvSpPr>
        <p:spPr/>
        <p:txBody>
          <a:bodyPr/>
          <a:lstStyle/>
          <a:p>
            <a:r>
              <a:rPr lang="en-US" dirty="0"/>
              <a:t>For the Judges:</a:t>
            </a:r>
            <a:endParaRPr lang="en-AU" dirty="0"/>
          </a:p>
        </p:txBody>
      </p:sp>
      <p:sp>
        <p:nvSpPr>
          <p:cNvPr id="3" name="Content Placeholder 2">
            <a:extLst>
              <a:ext uri="{FF2B5EF4-FFF2-40B4-BE49-F238E27FC236}">
                <a16:creationId xmlns:a16="http://schemas.microsoft.com/office/drawing/2014/main" id="{2DC0B284-CF82-4DC8-B9AD-2F163D1A48E3}"/>
              </a:ext>
            </a:extLst>
          </p:cNvPr>
          <p:cNvSpPr>
            <a:spLocks noGrp="1"/>
          </p:cNvSpPr>
          <p:nvPr>
            <p:ph sz="half" idx="2"/>
          </p:nvPr>
        </p:nvSpPr>
        <p:spPr/>
        <p:txBody>
          <a:bodyPr>
            <a:normAutofit/>
          </a:bodyPr>
          <a:lstStyle/>
          <a:p>
            <a:pPr>
              <a:buFont typeface="Arial" panose="020B0604020202020204" pitchFamily="34" charset="0"/>
              <a:buChar char="•"/>
            </a:pPr>
            <a:r>
              <a:rPr lang="en-US" dirty="0"/>
              <a:t> Judging Session Flowchart</a:t>
            </a:r>
          </a:p>
          <a:p>
            <a:pPr>
              <a:buFont typeface="Arial" panose="020B0604020202020204" pitchFamily="34" charset="0"/>
              <a:buChar char="•"/>
            </a:pPr>
            <a:r>
              <a:rPr lang="en-US" dirty="0"/>
              <a:t> Judging Session Script (AUS Version) </a:t>
            </a:r>
          </a:p>
          <a:p>
            <a:pPr>
              <a:buFont typeface="Arial" panose="020B0604020202020204" pitchFamily="34" charset="0"/>
              <a:buChar char="•"/>
            </a:pPr>
            <a:r>
              <a:rPr lang="en-US" dirty="0"/>
              <a:t> Rubrics </a:t>
            </a:r>
          </a:p>
          <a:p>
            <a:pPr>
              <a:buFont typeface="Arial" panose="020B0604020202020204" pitchFamily="34" charset="0"/>
              <a:buChar char="•"/>
            </a:pPr>
            <a:r>
              <a:rPr lang="en-US" dirty="0"/>
              <a:t> Awards</a:t>
            </a:r>
          </a:p>
          <a:p>
            <a:pPr>
              <a:buFont typeface="Arial" panose="020B0604020202020204" pitchFamily="34" charset="0"/>
              <a:buChar char="•"/>
            </a:pPr>
            <a:r>
              <a:rPr lang="en-US" dirty="0"/>
              <a:t> </a:t>
            </a:r>
            <a:r>
              <a:rPr lang="en-US" i="1" dirty="0"/>
              <a:t>Team List</a:t>
            </a:r>
          </a:p>
          <a:p>
            <a:pPr>
              <a:buFont typeface="Arial" panose="020B0604020202020204" pitchFamily="34" charset="0"/>
              <a:buChar char="•"/>
            </a:pPr>
            <a:r>
              <a:rPr lang="en-US" i="1" dirty="0"/>
              <a:t> Judging Schedule </a:t>
            </a:r>
            <a:endParaRPr lang="en-US" dirty="0"/>
          </a:p>
        </p:txBody>
      </p:sp>
      <p:sp>
        <p:nvSpPr>
          <p:cNvPr id="7" name="Text Placeholder 6">
            <a:extLst>
              <a:ext uri="{FF2B5EF4-FFF2-40B4-BE49-F238E27FC236}">
                <a16:creationId xmlns:a16="http://schemas.microsoft.com/office/drawing/2014/main" id="{2F3E6867-3A10-562C-D3E1-A0C05A71A246}"/>
              </a:ext>
            </a:extLst>
          </p:cNvPr>
          <p:cNvSpPr>
            <a:spLocks noGrp="1"/>
          </p:cNvSpPr>
          <p:nvPr>
            <p:ph type="body" sz="quarter" idx="3"/>
          </p:nvPr>
        </p:nvSpPr>
        <p:spPr/>
        <p:txBody>
          <a:bodyPr/>
          <a:lstStyle/>
          <a:p>
            <a:r>
              <a:rPr lang="en-US" dirty="0"/>
              <a:t>For the Judge Advisor:</a:t>
            </a:r>
            <a:endParaRPr lang="en-AU" dirty="0"/>
          </a:p>
        </p:txBody>
      </p:sp>
      <p:sp>
        <p:nvSpPr>
          <p:cNvPr id="8" name="Content Placeholder 7">
            <a:extLst>
              <a:ext uri="{FF2B5EF4-FFF2-40B4-BE49-F238E27FC236}">
                <a16:creationId xmlns:a16="http://schemas.microsoft.com/office/drawing/2014/main" id="{11867007-0AD0-DF87-20C1-32F59246D696}"/>
              </a:ext>
            </a:extLst>
          </p:cNvPr>
          <p:cNvSpPr>
            <a:spLocks noGrp="1"/>
          </p:cNvSpPr>
          <p:nvPr>
            <p:ph sz="quarter" idx="4"/>
          </p:nvPr>
        </p:nvSpPr>
        <p:spPr/>
        <p:txBody>
          <a:bodyPr/>
          <a:lstStyle/>
          <a:p>
            <a:pPr>
              <a:buFont typeface="Arial" panose="020B0604020202020204" pitchFamily="34" charset="0"/>
              <a:buChar char="•"/>
            </a:pPr>
            <a:r>
              <a:rPr lang="en-US" dirty="0"/>
              <a:t> Awards and Allocation</a:t>
            </a:r>
          </a:p>
          <a:p>
            <a:pPr>
              <a:buFont typeface="Arial" panose="020B0604020202020204" pitchFamily="34" charset="0"/>
              <a:buChar char="•"/>
            </a:pPr>
            <a:r>
              <a:rPr lang="en-US" dirty="0"/>
              <a:t> Participation Rules</a:t>
            </a:r>
          </a:p>
          <a:p>
            <a:pPr>
              <a:buFont typeface="Arial" panose="020B0604020202020204" pitchFamily="34" charset="0"/>
              <a:buChar char="•"/>
            </a:pPr>
            <a:r>
              <a:rPr lang="en-US" dirty="0"/>
              <a:t> Coach/Mentor Award and Peer Award nomination forms</a:t>
            </a:r>
            <a:endParaRPr lang="en-AU" dirty="0"/>
          </a:p>
          <a:p>
            <a:pPr>
              <a:buFont typeface="Arial" panose="020B0604020202020204" pitchFamily="34" charset="0"/>
              <a:buChar char="•"/>
            </a:pPr>
            <a:r>
              <a:rPr lang="en-AU" dirty="0"/>
              <a:t> </a:t>
            </a:r>
            <a:r>
              <a:rPr lang="en-AU" i="1" dirty="0"/>
              <a:t>Full Team Schedule</a:t>
            </a:r>
            <a:endParaRPr lang="en-US" dirty="0"/>
          </a:p>
        </p:txBody>
      </p:sp>
    </p:spTree>
    <p:extLst>
      <p:ext uri="{BB962C8B-B14F-4D97-AF65-F5344CB8AC3E}">
        <p14:creationId xmlns:p14="http://schemas.microsoft.com/office/powerpoint/2010/main" val="2786767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C824C1-C1C0-4D55-9791-AB7DA0FC6D33}"/>
              </a:ext>
            </a:extLst>
          </p:cNvPr>
          <p:cNvSpPr>
            <a:spLocks noGrp="1"/>
          </p:cNvSpPr>
          <p:nvPr>
            <p:ph type="title"/>
          </p:nvPr>
        </p:nvSpPr>
        <p:spPr>
          <a:xfrm>
            <a:off x="457201" y="4960138"/>
            <a:ext cx="7772400" cy="1463040"/>
          </a:xfrm>
        </p:spPr>
        <p:txBody>
          <a:bodyPr vert="horz" lIns="91440" tIns="45721" rIns="91440" bIns="45721" rtlCol="0" anchor="ctr">
            <a:normAutofit/>
          </a:bodyPr>
          <a:lstStyle/>
          <a:p>
            <a:r>
              <a:rPr lang="en-US" dirty="0"/>
              <a:t>Before the event</a:t>
            </a:r>
          </a:p>
        </p:txBody>
      </p:sp>
      <p:sp>
        <p:nvSpPr>
          <p:cNvPr id="5" name="Text Placeholder 4">
            <a:extLst>
              <a:ext uri="{FF2B5EF4-FFF2-40B4-BE49-F238E27FC236}">
                <a16:creationId xmlns:a16="http://schemas.microsoft.com/office/drawing/2014/main" id="{29D24672-3297-46A3-BCC7-391E52816C0A}"/>
              </a:ext>
            </a:extLst>
          </p:cNvPr>
          <p:cNvSpPr>
            <a:spLocks noGrp="1"/>
          </p:cNvSpPr>
          <p:nvPr>
            <p:ph type="body" idx="1"/>
          </p:nvPr>
        </p:nvSpPr>
        <p:spPr>
          <a:xfrm>
            <a:off x="8610602" y="4960138"/>
            <a:ext cx="3200400" cy="1463040"/>
          </a:xfrm>
        </p:spPr>
        <p:txBody>
          <a:bodyPr vert="horz" lIns="91440" tIns="45721" rIns="91440" bIns="45721" rtlCol="0" anchor="ctr">
            <a:normAutofit/>
          </a:bodyPr>
          <a:lstStyle/>
          <a:p>
            <a:endParaRPr lang="en-US"/>
          </a:p>
        </p:txBody>
      </p:sp>
      <p:pic>
        <p:nvPicPr>
          <p:cNvPr id="11" name="Picture 10">
            <a:extLst>
              <a:ext uri="{FF2B5EF4-FFF2-40B4-BE49-F238E27FC236}">
                <a16:creationId xmlns:a16="http://schemas.microsoft.com/office/drawing/2014/main" id="{FDF3571D-B0E8-43A2-AF4F-13249269A2DC}"/>
              </a:ext>
            </a:extLst>
          </p:cNvPr>
          <p:cNvPicPr>
            <a:picLocks noChangeAspect="1"/>
          </p:cNvPicPr>
          <p:nvPr/>
        </p:nvPicPr>
        <p:blipFill rotWithShape="1">
          <a:blip r:embed="rId2">
            <a:extLst>
              <a:ext uri="{28A0092B-C50C-407E-A947-70E740481C1C}">
                <a14:useLocalDpi xmlns:a14="http://schemas.microsoft.com/office/drawing/2010/main" val="0"/>
              </a:ext>
            </a:extLst>
          </a:blip>
          <a:srcRect t="20754" b="23066"/>
          <a:stretch/>
        </p:blipFill>
        <p:spPr>
          <a:xfrm>
            <a:off x="21" y="10"/>
            <a:ext cx="12191980" cy="4571989"/>
          </a:xfrm>
          <a:prstGeom prst="rect">
            <a:avLst/>
          </a:prstGeom>
        </p:spPr>
      </p:pic>
    </p:spTree>
    <p:extLst>
      <p:ext uri="{BB962C8B-B14F-4D97-AF65-F5344CB8AC3E}">
        <p14:creationId xmlns:p14="http://schemas.microsoft.com/office/powerpoint/2010/main" val="111809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A355E-2066-4021-858E-60575474B690}"/>
              </a:ext>
            </a:extLst>
          </p:cNvPr>
          <p:cNvSpPr>
            <a:spLocks noGrp="1"/>
          </p:cNvSpPr>
          <p:nvPr>
            <p:ph type="title"/>
          </p:nvPr>
        </p:nvSpPr>
        <p:spPr/>
        <p:txBody>
          <a:bodyPr/>
          <a:lstStyle/>
          <a:p>
            <a:r>
              <a:rPr lang="en-AU" dirty="0"/>
              <a:t>Planning for the event</a:t>
            </a:r>
          </a:p>
        </p:txBody>
      </p:sp>
      <p:sp>
        <p:nvSpPr>
          <p:cNvPr id="3" name="Content Placeholder 2">
            <a:extLst>
              <a:ext uri="{FF2B5EF4-FFF2-40B4-BE49-F238E27FC236}">
                <a16:creationId xmlns:a16="http://schemas.microsoft.com/office/drawing/2014/main" id="{93D49E9F-93D3-4F56-ADF1-749DD831F210}"/>
              </a:ext>
            </a:extLst>
          </p:cNvPr>
          <p:cNvSpPr>
            <a:spLocks noGrp="1"/>
          </p:cNvSpPr>
          <p:nvPr>
            <p:ph idx="1"/>
          </p:nvPr>
        </p:nvSpPr>
        <p:spPr/>
        <p:txBody>
          <a:bodyPr>
            <a:normAutofit fontScale="92500" lnSpcReduction="20000"/>
          </a:bodyPr>
          <a:lstStyle/>
          <a:p>
            <a:pPr marL="0" indent="0">
              <a:buNone/>
            </a:pPr>
            <a:r>
              <a:rPr lang="en-AU" dirty="0"/>
              <a:t>The Tournament Director is responsible for recruiting volunteers and assigning judges via the </a:t>
            </a:r>
            <a:r>
              <a:rPr lang="en-AU" i="1" dirty="0"/>
              <a:t>FIRST</a:t>
            </a:r>
            <a:r>
              <a:rPr lang="en-AU" dirty="0"/>
              <a:t> Australia system. Before the event, you need to:</a:t>
            </a:r>
          </a:p>
          <a:p>
            <a:pPr>
              <a:buFont typeface="Arial" panose="020B0604020202020204" pitchFamily="34" charset="0"/>
              <a:buChar char="•"/>
            </a:pPr>
            <a:r>
              <a:rPr lang="en-AU" dirty="0"/>
              <a:t> Request a volunteer list, including email addresses, so that you can make contact with your judges. Make sure they know where to find the judge training videos! </a:t>
            </a:r>
          </a:p>
          <a:p>
            <a:pPr>
              <a:buFont typeface="Arial" panose="020B0604020202020204" pitchFamily="34" charset="0"/>
              <a:buChar char="•"/>
            </a:pPr>
            <a:r>
              <a:rPr lang="en-AU" dirty="0"/>
              <a:t> Check that there are enough judges for the event. </a:t>
            </a:r>
          </a:p>
          <a:p>
            <a:pPr lvl="1">
              <a:buFont typeface="Arial" panose="020B0604020202020204" pitchFamily="34" charset="0"/>
              <a:buChar char="•"/>
            </a:pPr>
            <a:r>
              <a:rPr lang="en-AU" dirty="0"/>
              <a:t> On the day, judges work in </a:t>
            </a:r>
            <a:r>
              <a:rPr lang="en-AU" b="1" dirty="0"/>
              <a:t>pods</a:t>
            </a:r>
            <a:r>
              <a:rPr lang="en-AU" dirty="0"/>
              <a:t>. Each pod has 3 judges and can interview </a:t>
            </a:r>
            <a:r>
              <a:rPr lang="en-AU" b="1" u="sng" dirty="0">
                <a:highlight>
                  <a:srgbClr val="FFFF00"/>
                </a:highlight>
              </a:rPr>
              <a:t>at most 4 teams</a:t>
            </a:r>
            <a:r>
              <a:rPr lang="en-AU" dirty="0"/>
              <a:t>. </a:t>
            </a:r>
          </a:p>
          <a:p>
            <a:pPr lvl="1">
              <a:buFont typeface="Arial" panose="020B0604020202020204" pitchFamily="34" charset="0"/>
              <a:buChar char="•"/>
            </a:pPr>
            <a:r>
              <a:rPr lang="en-AU" dirty="0"/>
              <a:t>An event with 24 teams will require (24 ÷ 4) × 3 = </a:t>
            </a:r>
            <a:r>
              <a:rPr lang="en-AU" b="1" dirty="0"/>
              <a:t>18 judges</a:t>
            </a:r>
            <a:r>
              <a:rPr lang="en-AU" dirty="0"/>
              <a:t>. </a:t>
            </a:r>
          </a:p>
          <a:p>
            <a:pPr>
              <a:buFont typeface="Arial" panose="020B0604020202020204" pitchFamily="34" charset="0"/>
              <a:buChar char="•"/>
            </a:pPr>
            <a:r>
              <a:rPr lang="en-AU" dirty="0"/>
              <a:t> Confirm that all judges are 18+ and are not affiliated with a team competing at your event. </a:t>
            </a:r>
          </a:p>
          <a:p>
            <a:pPr>
              <a:buFont typeface="Arial" panose="020B0604020202020204" pitchFamily="34" charset="0"/>
              <a:buChar char="•"/>
            </a:pPr>
            <a:r>
              <a:rPr lang="en-AU" dirty="0"/>
              <a:t> Allocate judges to a pod and role. </a:t>
            </a:r>
          </a:p>
          <a:p>
            <a:pPr lvl="1">
              <a:buFont typeface="Arial" panose="020B0604020202020204" pitchFamily="34" charset="0"/>
              <a:buChar char="•"/>
            </a:pPr>
            <a:r>
              <a:rPr lang="en-AU" dirty="0"/>
              <a:t> Each pod needs a </a:t>
            </a:r>
            <a:r>
              <a:rPr lang="en-AU" b="1" dirty="0"/>
              <a:t>robot design</a:t>
            </a:r>
            <a:r>
              <a:rPr lang="en-AU" dirty="0"/>
              <a:t>, </a:t>
            </a:r>
            <a:r>
              <a:rPr lang="en-AU" b="1" dirty="0"/>
              <a:t>innovation project</a:t>
            </a:r>
            <a:r>
              <a:rPr lang="en-AU" dirty="0"/>
              <a:t> and </a:t>
            </a:r>
            <a:r>
              <a:rPr lang="en-AU" b="1" dirty="0"/>
              <a:t>core values</a:t>
            </a:r>
            <a:r>
              <a:rPr lang="en-AU" dirty="0"/>
              <a:t> judge.</a:t>
            </a:r>
          </a:p>
          <a:p>
            <a:pPr lvl="1">
              <a:buFont typeface="Arial" panose="020B0604020202020204" pitchFamily="34" charset="0"/>
              <a:buChar char="•"/>
            </a:pPr>
            <a:r>
              <a:rPr lang="en-AU" dirty="0"/>
              <a:t> You should also assign one person to be the </a:t>
            </a:r>
            <a:r>
              <a:rPr lang="en-AU" b="1" dirty="0"/>
              <a:t>lead judge </a:t>
            </a:r>
            <a:r>
              <a:rPr lang="en-AU" dirty="0"/>
              <a:t>for each lane. </a:t>
            </a:r>
          </a:p>
          <a:p>
            <a:pPr lvl="1">
              <a:buFont typeface="Arial" panose="020B0604020202020204" pitchFamily="34" charset="0"/>
              <a:buChar char="•"/>
            </a:pPr>
            <a:r>
              <a:rPr lang="en-AU" dirty="0"/>
              <a:t> Aim for a good distribution of expertise and experience between pods. </a:t>
            </a:r>
          </a:p>
          <a:p>
            <a:pPr>
              <a:buFont typeface="Arial" panose="020B0604020202020204" pitchFamily="34" charset="0"/>
              <a:buChar char="•"/>
            </a:pPr>
            <a:r>
              <a:rPr lang="en-AU" dirty="0"/>
              <a:t> Ask the Tournament Director about teams with students requiring special considerations. </a:t>
            </a:r>
          </a:p>
          <a:p>
            <a:pPr lvl="1">
              <a:buFont typeface="Arial" panose="020B0604020202020204" pitchFamily="34" charset="0"/>
              <a:buChar char="•"/>
            </a:pPr>
            <a:endParaRPr lang="en-AU" dirty="0"/>
          </a:p>
        </p:txBody>
      </p:sp>
    </p:spTree>
    <p:extLst>
      <p:ext uri="{BB962C8B-B14F-4D97-AF65-F5344CB8AC3E}">
        <p14:creationId xmlns:p14="http://schemas.microsoft.com/office/powerpoint/2010/main" val="14819698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3ABC-5083-4678-95DE-370199A4721A}"/>
              </a:ext>
            </a:extLst>
          </p:cNvPr>
          <p:cNvSpPr>
            <a:spLocks noGrp="1"/>
          </p:cNvSpPr>
          <p:nvPr>
            <p:ph type="title"/>
          </p:nvPr>
        </p:nvSpPr>
        <p:spPr/>
        <p:txBody>
          <a:bodyPr/>
          <a:lstStyle/>
          <a:p>
            <a:r>
              <a:rPr lang="en-AU" dirty="0"/>
              <a:t>Printing and supplies </a:t>
            </a:r>
          </a:p>
        </p:txBody>
      </p:sp>
      <p:sp>
        <p:nvSpPr>
          <p:cNvPr id="3" name="Content Placeholder 2">
            <a:extLst>
              <a:ext uri="{FF2B5EF4-FFF2-40B4-BE49-F238E27FC236}">
                <a16:creationId xmlns:a16="http://schemas.microsoft.com/office/drawing/2014/main" id="{ECF32781-23EE-402D-BA3E-200E6788812B}"/>
              </a:ext>
            </a:extLst>
          </p:cNvPr>
          <p:cNvSpPr>
            <a:spLocks noGrp="1"/>
          </p:cNvSpPr>
          <p:nvPr>
            <p:ph idx="1"/>
          </p:nvPr>
        </p:nvSpPr>
        <p:spPr/>
        <p:txBody>
          <a:bodyPr>
            <a:normAutofit/>
          </a:bodyPr>
          <a:lstStyle/>
          <a:p>
            <a:pPr marL="0" indent="0">
              <a:buNone/>
            </a:pPr>
            <a:r>
              <a:rPr lang="en-AU" dirty="0"/>
              <a:t>At an in-person event, each pod should receive a clipboard with printouts of all the judging documents, and enough rubrics for four teams (plus spares). Judges will also need pens, highlighters and sticky notes – liaise with your Tournament Director to make sure these are available. </a:t>
            </a:r>
          </a:p>
          <a:p>
            <a:pPr marL="0" indent="0">
              <a:buNone/>
            </a:pPr>
            <a:r>
              <a:rPr lang="en-AU" dirty="0"/>
              <a:t>Some events are now </a:t>
            </a:r>
            <a:r>
              <a:rPr lang="en-AU" b="1" dirty="0"/>
              <a:t>paperless</a:t>
            </a:r>
            <a:r>
              <a:rPr lang="en-AU" dirty="0"/>
              <a:t> and will provide judges with tablets or laptops instead of printed documents. Ensure all devices have internet access and offline copies of key documents. Scrap paper and pens are still needed for these events! </a:t>
            </a:r>
          </a:p>
          <a:p>
            <a:pPr marL="0" indent="0">
              <a:buNone/>
            </a:pPr>
            <a:r>
              <a:rPr lang="en-AU" u="sng" dirty="0"/>
              <a:t>Each pod </a:t>
            </a:r>
            <a:r>
              <a:rPr lang="en-AU" b="1" u="sng" dirty="0"/>
              <a:t>must</a:t>
            </a:r>
            <a:r>
              <a:rPr lang="en-AU" u="sng" dirty="0"/>
              <a:t> have its own room. </a:t>
            </a:r>
            <a:r>
              <a:rPr lang="en-AU" dirty="0"/>
              <a:t>There should be tables and chairs for the judges, and a clear open space for the team to do its presentation.  </a:t>
            </a:r>
          </a:p>
        </p:txBody>
      </p:sp>
    </p:spTree>
    <p:extLst>
      <p:ext uri="{BB962C8B-B14F-4D97-AF65-F5344CB8AC3E}">
        <p14:creationId xmlns:p14="http://schemas.microsoft.com/office/powerpoint/2010/main" val="3113429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5F1F0-846C-C230-7002-F335B13D95E2}"/>
              </a:ext>
            </a:extLst>
          </p:cNvPr>
          <p:cNvSpPr>
            <a:spLocks noGrp="1"/>
          </p:cNvSpPr>
          <p:nvPr>
            <p:ph type="title"/>
          </p:nvPr>
        </p:nvSpPr>
        <p:spPr/>
        <p:txBody>
          <a:bodyPr/>
          <a:lstStyle/>
          <a:p>
            <a:r>
              <a:rPr lang="en-AU" dirty="0"/>
              <a:t>Nomination-based awards</a:t>
            </a:r>
          </a:p>
        </p:txBody>
      </p:sp>
      <p:sp>
        <p:nvSpPr>
          <p:cNvPr id="3" name="Content Placeholder 2">
            <a:extLst>
              <a:ext uri="{FF2B5EF4-FFF2-40B4-BE49-F238E27FC236}">
                <a16:creationId xmlns:a16="http://schemas.microsoft.com/office/drawing/2014/main" id="{B6E4DD5C-F332-477A-E8A4-85C6506D90AA}"/>
              </a:ext>
            </a:extLst>
          </p:cNvPr>
          <p:cNvSpPr>
            <a:spLocks noGrp="1"/>
          </p:cNvSpPr>
          <p:nvPr>
            <p:ph idx="1"/>
          </p:nvPr>
        </p:nvSpPr>
        <p:spPr/>
        <p:txBody>
          <a:bodyPr/>
          <a:lstStyle/>
          <a:p>
            <a:r>
              <a:rPr lang="en-AU" dirty="0"/>
              <a:t>To be eligible for the Coach/Mentor Award, teams must submit a hard-copy nomination form. It is best to collect these at the </a:t>
            </a:r>
            <a:r>
              <a:rPr lang="en-AU" b="1" dirty="0"/>
              <a:t>start</a:t>
            </a:r>
            <a:r>
              <a:rPr lang="en-AU" dirty="0"/>
              <a:t> of the day – ask your Tournament Director to arrange for these to be handed in during team check-in, or at the coaches’ meeting.</a:t>
            </a:r>
          </a:p>
          <a:p>
            <a:r>
              <a:rPr lang="en-AU" dirty="0"/>
              <a:t>The Peer Award is based on nomination forms completed during the event. Talk to your Tournament Director about when and where these should be handed in. </a:t>
            </a:r>
          </a:p>
          <a:p>
            <a:pPr marL="0" indent="0">
              <a:buNone/>
            </a:pPr>
            <a:endParaRPr lang="en-AU" dirty="0"/>
          </a:p>
        </p:txBody>
      </p:sp>
    </p:spTree>
    <p:extLst>
      <p:ext uri="{BB962C8B-B14F-4D97-AF65-F5344CB8AC3E}">
        <p14:creationId xmlns:p14="http://schemas.microsoft.com/office/powerpoint/2010/main" val="1236629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sz="1801"/>
          </a:p>
        </p:txBody>
      </p:sp>
      <p:sp>
        <p:nvSpPr>
          <p:cNvPr id="14"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sz="1801"/>
          </a:p>
        </p:txBody>
      </p:sp>
      <p:cxnSp>
        <p:nvCxnSpPr>
          <p:cNvPr id="16" name="Straight Connector 15">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D263FEE0-D050-4D73-9938-F338DF08A9D5}"/>
              </a:ext>
            </a:extLst>
          </p:cNvPr>
          <p:cNvSpPr>
            <a:spLocks noGrp="1"/>
          </p:cNvSpPr>
          <p:nvPr>
            <p:ph type="title"/>
          </p:nvPr>
        </p:nvSpPr>
        <p:spPr>
          <a:xfrm>
            <a:off x="457201" y="4960138"/>
            <a:ext cx="7772400" cy="1463040"/>
          </a:xfrm>
        </p:spPr>
        <p:txBody>
          <a:bodyPr vert="horz" lIns="91440" tIns="45721" rIns="91440" bIns="45721" rtlCol="0" anchor="ctr">
            <a:normAutofit/>
          </a:bodyPr>
          <a:lstStyle/>
          <a:p>
            <a:r>
              <a:rPr lang="en-US" dirty="0"/>
              <a:t>On the day</a:t>
            </a:r>
          </a:p>
        </p:txBody>
      </p:sp>
      <p:sp>
        <p:nvSpPr>
          <p:cNvPr id="5" name="Text Placeholder 4">
            <a:extLst>
              <a:ext uri="{FF2B5EF4-FFF2-40B4-BE49-F238E27FC236}">
                <a16:creationId xmlns:a16="http://schemas.microsoft.com/office/drawing/2014/main" id="{75DCD855-49DF-4E56-8556-E00CB550526C}"/>
              </a:ext>
            </a:extLst>
          </p:cNvPr>
          <p:cNvSpPr>
            <a:spLocks noGrp="1"/>
          </p:cNvSpPr>
          <p:nvPr>
            <p:ph type="body" idx="1"/>
          </p:nvPr>
        </p:nvSpPr>
        <p:spPr>
          <a:xfrm>
            <a:off x="8610602" y="4960138"/>
            <a:ext cx="3200400" cy="1463040"/>
          </a:xfrm>
        </p:spPr>
        <p:txBody>
          <a:bodyPr vert="horz" lIns="91440" tIns="45721" rIns="91440" bIns="45721" rtlCol="0" anchor="ctr">
            <a:normAutofit/>
          </a:bodyPr>
          <a:lstStyle/>
          <a:p>
            <a:endParaRPr lang="en-US"/>
          </a:p>
        </p:txBody>
      </p:sp>
      <p:pic>
        <p:nvPicPr>
          <p:cNvPr id="7" name="Picture 6" descr="A picture containing person, toy&#10;&#10;Description automatically generated">
            <a:extLst>
              <a:ext uri="{FF2B5EF4-FFF2-40B4-BE49-F238E27FC236}">
                <a16:creationId xmlns:a16="http://schemas.microsoft.com/office/drawing/2014/main" id="{D80CD6FE-75ED-412C-A2B4-6C3A02D71F3C}"/>
              </a:ext>
            </a:extLst>
          </p:cNvPr>
          <p:cNvPicPr>
            <a:picLocks noChangeAspect="1"/>
          </p:cNvPicPr>
          <p:nvPr/>
        </p:nvPicPr>
        <p:blipFill rotWithShape="1">
          <a:blip r:embed="rId3">
            <a:extLst>
              <a:ext uri="{28A0092B-C50C-407E-A947-70E740481C1C}">
                <a14:useLocalDpi xmlns:a14="http://schemas.microsoft.com/office/drawing/2010/main" val="0"/>
              </a:ext>
            </a:extLst>
          </a:blip>
          <a:srcRect t="36027" b="7793"/>
          <a:stretch/>
        </p:blipFill>
        <p:spPr>
          <a:xfrm>
            <a:off x="21" y="10"/>
            <a:ext cx="12191980" cy="4571989"/>
          </a:xfrm>
          <a:prstGeom prst="rect">
            <a:avLst/>
          </a:prstGeom>
        </p:spPr>
      </p:pic>
    </p:spTree>
    <p:extLst>
      <p:ext uri="{BB962C8B-B14F-4D97-AF65-F5344CB8AC3E}">
        <p14:creationId xmlns:p14="http://schemas.microsoft.com/office/powerpoint/2010/main" val="7940468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193BE-476F-4EDE-89B5-BE89EDD000A2}"/>
              </a:ext>
            </a:extLst>
          </p:cNvPr>
          <p:cNvSpPr>
            <a:spLocks noGrp="1"/>
          </p:cNvSpPr>
          <p:nvPr>
            <p:ph type="title"/>
          </p:nvPr>
        </p:nvSpPr>
        <p:spPr/>
        <p:txBody>
          <a:bodyPr/>
          <a:lstStyle/>
          <a:p>
            <a:r>
              <a:rPr lang="en-AU" dirty="0"/>
              <a:t>Judge training?</a:t>
            </a:r>
          </a:p>
        </p:txBody>
      </p:sp>
      <p:sp>
        <p:nvSpPr>
          <p:cNvPr id="3" name="Content Placeholder 2">
            <a:extLst>
              <a:ext uri="{FF2B5EF4-FFF2-40B4-BE49-F238E27FC236}">
                <a16:creationId xmlns:a16="http://schemas.microsoft.com/office/drawing/2014/main" id="{D0F05CEC-400C-4D1E-A2D8-CFE5EC5883EF}"/>
              </a:ext>
            </a:extLst>
          </p:cNvPr>
          <p:cNvSpPr>
            <a:spLocks noGrp="1"/>
          </p:cNvSpPr>
          <p:nvPr>
            <p:ph idx="1"/>
          </p:nvPr>
        </p:nvSpPr>
        <p:spPr/>
        <p:txBody>
          <a:bodyPr>
            <a:normAutofit fontScale="92500" lnSpcReduction="10000"/>
          </a:bodyPr>
          <a:lstStyle/>
          <a:p>
            <a:pPr marL="0" indent="0">
              <a:buNone/>
            </a:pPr>
            <a:r>
              <a:rPr lang="en-AU" dirty="0"/>
              <a:t>Judges </a:t>
            </a:r>
            <a:r>
              <a:rPr lang="en-AU" b="1" dirty="0"/>
              <a:t>must</a:t>
            </a:r>
            <a:r>
              <a:rPr lang="en-AU" dirty="0"/>
              <a:t> watch the judge training video series prior to the event. On the morning of the event, ask the judges to attend a short meeting with you. </a:t>
            </a:r>
          </a:p>
          <a:p>
            <a:pPr>
              <a:buFont typeface="Arial" panose="020B0604020202020204" pitchFamily="34" charset="0"/>
              <a:buChar char="•"/>
            </a:pPr>
            <a:r>
              <a:rPr lang="en-AU" dirty="0"/>
              <a:t> Introduce yourself and the judging pods</a:t>
            </a:r>
          </a:p>
          <a:p>
            <a:pPr>
              <a:buFont typeface="Arial" panose="020B0604020202020204" pitchFamily="34" charset="0"/>
              <a:buChar char="•"/>
            </a:pPr>
            <a:r>
              <a:rPr lang="en-AU" dirty="0"/>
              <a:t> Remind the judges of their role in inspiring and encouraging the teams</a:t>
            </a:r>
          </a:p>
          <a:p>
            <a:pPr>
              <a:buFont typeface="Arial" panose="020B0604020202020204" pitchFamily="34" charset="0"/>
              <a:buChar char="•"/>
            </a:pPr>
            <a:r>
              <a:rPr lang="en-AU" dirty="0"/>
              <a:t> Run through the event schedule: ceremonies, judging sessions, deliberations and lunch!</a:t>
            </a:r>
          </a:p>
          <a:p>
            <a:pPr>
              <a:buFont typeface="Arial" panose="020B0604020202020204" pitchFamily="34" charset="0"/>
              <a:buChar char="•"/>
            </a:pPr>
            <a:r>
              <a:rPr lang="en-AU" dirty="0"/>
              <a:t> Let the judges know what AV (if any) is available in the judging rooms for teams</a:t>
            </a:r>
          </a:p>
          <a:p>
            <a:pPr>
              <a:buFont typeface="Arial" panose="020B0604020202020204" pitchFamily="34" charset="0"/>
              <a:buChar char="•"/>
            </a:pPr>
            <a:r>
              <a:rPr lang="en-AU" dirty="0"/>
              <a:t> Let the judges know that all the documentation can be found in their pod’s folder (or on the provided device) and hand out the folders and stationery</a:t>
            </a:r>
          </a:p>
          <a:p>
            <a:pPr>
              <a:buFont typeface="Arial" panose="020B0604020202020204" pitchFamily="34" charset="0"/>
              <a:buChar char="•"/>
            </a:pPr>
            <a:r>
              <a:rPr lang="en-AU" dirty="0"/>
              <a:t> Don’t forget to thank your judges and encourage them to </a:t>
            </a:r>
            <a:r>
              <a:rPr lang="en-AU" b="1" dirty="0"/>
              <a:t>keep volunteering</a:t>
            </a:r>
            <a:r>
              <a:rPr lang="en-AU" dirty="0"/>
              <a:t>!</a:t>
            </a:r>
          </a:p>
          <a:p>
            <a:pPr marL="0" indent="0">
              <a:buNone/>
            </a:pPr>
            <a:r>
              <a:rPr lang="en-AU" dirty="0"/>
              <a:t>While you attend the coaches’ meeting, suggest that the judges check out their judging rooms, and then attend the Opening Ceremony. </a:t>
            </a:r>
          </a:p>
        </p:txBody>
      </p:sp>
    </p:spTree>
    <p:extLst>
      <p:ext uri="{BB962C8B-B14F-4D97-AF65-F5344CB8AC3E}">
        <p14:creationId xmlns:p14="http://schemas.microsoft.com/office/powerpoint/2010/main" val="2213584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A49E-B92B-411D-9FA5-7A14FCC3D78F}"/>
              </a:ext>
            </a:extLst>
          </p:cNvPr>
          <p:cNvSpPr>
            <a:spLocks noGrp="1"/>
          </p:cNvSpPr>
          <p:nvPr>
            <p:ph type="title"/>
          </p:nvPr>
        </p:nvSpPr>
        <p:spPr/>
        <p:txBody>
          <a:bodyPr>
            <a:normAutofit/>
          </a:bodyPr>
          <a:lstStyle/>
          <a:p>
            <a:r>
              <a:rPr lang="en-AU" dirty="0"/>
              <a:t>In this series…</a:t>
            </a:r>
          </a:p>
        </p:txBody>
      </p:sp>
      <p:sp>
        <p:nvSpPr>
          <p:cNvPr id="3" name="Content Placeholder 2">
            <a:extLst>
              <a:ext uri="{FF2B5EF4-FFF2-40B4-BE49-F238E27FC236}">
                <a16:creationId xmlns:a16="http://schemas.microsoft.com/office/drawing/2014/main" id="{C12622F3-51A8-4793-B9F0-8DCA1417B54C}"/>
              </a:ext>
            </a:extLst>
          </p:cNvPr>
          <p:cNvSpPr>
            <a:spLocks noGrp="1"/>
          </p:cNvSpPr>
          <p:nvPr>
            <p:ph idx="1"/>
          </p:nvPr>
        </p:nvSpPr>
        <p:spPr/>
        <p:txBody>
          <a:bodyPr numCol="2">
            <a:noAutofit/>
          </a:bodyPr>
          <a:lstStyle/>
          <a:p>
            <a:pPr marL="342904" indent="-342904">
              <a:lnSpc>
                <a:spcPct val="100000"/>
              </a:lnSpc>
              <a:buFont typeface="+mj-lt"/>
              <a:buAutoNum type="arabicPeriod"/>
            </a:pPr>
            <a:r>
              <a:rPr lang="en-AU" sz="2400" b="1" dirty="0"/>
              <a:t> Welcome and thankyou!</a:t>
            </a:r>
          </a:p>
          <a:p>
            <a:pPr marL="342904" indent="-342904">
              <a:lnSpc>
                <a:spcPct val="100000"/>
              </a:lnSpc>
              <a:buFont typeface="+mj-lt"/>
              <a:buAutoNum type="arabicPeriod"/>
            </a:pPr>
            <a:r>
              <a:rPr lang="en-AU" sz="2400" b="1" dirty="0"/>
              <a:t> The 2025-2026 UNEARTHED</a:t>
            </a:r>
            <a:r>
              <a:rPr lang="en-AU" sz="2400" b="1" baseline="30000" dirty="0"/>
              <a:t>SM</a:t>
            </a:r>
            <a:r>
              <a:rPr lang="en-AU" sz="2400" b="1" dirty="0"/>
              <a:t> theme </a:t>
            </a:r>
            <a:r>
              <a:rPr lang="en-AU" sz="2400" dirty="0"/>
              <a:t>and</a:t>
            </a:r>
            <a:r>
              <a:rPr lang="en-AU" sz="2400" b="1" dirty="0"/>
              <a:t> NEW IN 2025</a:t>
            </a:r>
          </a:p>
          <a:p>
            <a:pPr marL="342904" indent="-342904">
              <a:lnSpc>
                <a:spcPct val="100000"/>
              </a:lnSpc>
              <a:buFont typeface="+mj-lt"/>
              <a:buAutoNum type="arabicPeriod"/>
            </a:pPr>
            <a:r>
              <a:rPr lang="en-AU" sz="2400" dirty="0"/>
              <a:t> An overview of the Judge Advisor role</a:t>
            </a:r>
          </a:p>
          <a:p>
            <a:pPr marL="342904" indent="-342904">
              <a:lnSpc>
                <a:spcPct val="100000"/>
              </a:lnSpc>
              <a:buFont typeface="+mj-lt"/>
              <a:buAutoNum type="arabicPeriod"/>
            </a:pPr>
            <a:r>
              <a:rPr lang="en-AU" sz="2400" dirty="0"/>
              <a:t> Understanding the documentation</a:t>
            </a:r>
          </a:p>
          <a:p>
            <a:pPr marL="342904" indent="-342904">
              <a:lnSpc>
                <a:spcPct val="100000"/>
              </a:lnSpc>
              <a:buFont typeface="+mj-lt"/>
              <a:buAutoNum type="arabicPeriod"/>
            </a:pPr>
            <a:r>
              <a:rPr lang="en-AU" sz="2400" dirty="0"/>
              <a:t> Preparing for the event</a:t>
            </a:r>
          </a:p>
          <a:p>
            <a:pPr marL="342904" indent="-342904">
              <a:lnSpc>
                <a:spcPct val="100000"/>
              </a:lnSpc>
              <a:buFont typeface="+mj-lt"/>
              <a:buAutoNum type="arabicPeriod"/>
            </a:pPr>
            <a:endParaRPr lang="en-AU" sz="2400" dirty="0"/>
          </a:p>
          <a:p>
            <a:pPr marL="342904" indent="-342904">
              <a:lnSpc>
                <a:spcPct val="100000"/>
              </a:lnSpc>
              <a:buFont typeface="+mj-lt"/>
              <a:buAutoNum type="arabicPeriod"/>
            </a:pPr>
            <a:r>
              <a:rPr lang="en-AU" sz="2400" dirty="0"/>
              <a:t>What to do on the day</a:t>
            </a:r>
          </a:p>
          <a:p>
            <a:pPr lvl="1">
              <a:lnSpc>
                <a:spcPct val="100000"/>
              </a:lnSpc>
              <a:buFont typeface="Arial" panose="020B0604020202020204" pitchFamily="34" charset="0"/>
              <a:buChar char="•"/>
            </a:pPr>
            <a:r>
              <a:rPr lang="en-AU" sz="2400" dirty="0"/>
              <a:t> The coaches’ meeting</a:t>
            </a:r>
          </a:p>
          <a:p>
            <a:pPr lvl="1">
              <a:lnSpc>
                <a:spcPct val="100000"/>
              </a:lnSpc>
              <a:buFont typeface="Arial" panose="020B0604020202020204" pitchFamily="34" charset="0"/>
              <a:buChar char="•"/>
            </a:pPr>
            <a:r>
              <a:rPr lang="en-AU" sz="2400" dirty="0"/>
              <a:t> The scheduled judging interviews</a:t>
            </a:r>
          </a:p>
          <a:p>
            <a:pPr marL="342904" indent="-342904">
              <a:lnSpc>
                <a:spcPct val="100000"/>
              </a:lnSpc>
              <a:buFont typeface="+mj-lt"/>
              <a:buAutoNum type="arabicPeriod"/>
            </a:pPr>
            <a:r>
              <a:rPr lang="en-AU" sz="2400" dirty="0"/>
              <a:t>Award deliberations</a:t>
            </a:r>
          </a:p>
          <a:p>
            <a:pPr marL="342904" indent="-342904">
              <a:lnSpc>
                <a:spcPct val="100000"/>
              </a:lnSpc>
              <a:buFont typeface="+mj-lt"/>
              <a:buAutoNum type="arabicPeriod"/>
            </a:pPr>
            <a:r>
              <a:rPr lang="en-AU" sz="2400" dirty="0"/>
              <a:t>The Dashboard and the Official Judging Spreadsheet</a:t>
            </a:r>
          </a:p>
          <a:p>
            <a:pPr marL="342904" indent="-342904">
              <a:lnSpc>
                <a:spcPct val="100000"/>
              </a:lnSpc>
              <a:buFont typeface="+mj-lt"/>
              <a:buAutoNum type="arabicPeriod"/>
            </a:pPr>
            <a:r>
              <a:rPr lang="en-AU" sz="2400" dirty="0"/>
              <a:t>The closing ceremony script</a:t>
            </a:r>
          </a:p>
          <a:p>
            <a:pPr marL="342904" indent="-342904">
              <a:lnSpc>
                <a:spcPct val="100000"/>
              </a:lnSpc>
              <a:buFont typeface="+mj-lt"/>
              <a:buAutoNum type="arabicPeriod"/>
            </a:pPr>
            <a:r>
              <a:rPr lang="en-AU" sz="2400" dirty="0"/>
              <a:t> Contact details and next steps</a:t>
            </a:r>
          </a:p>
        </p:txBody>
      </p:sp>
    </p:spTree>
    <p:extLst>
      <p:ext uri="{BB962C8B-B14F-4D97-AF65-F5344CB8AC3E}">
        <p14:creationId xmlns:p14="http://schemas.microsoft.com/office/powerpoint/2010/main" val="989078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C7717C-D90B-4949-A54F-B495CE078AA8}"/>
              </a:ext>
            </a:extLst>
          </p:cNvPr>
          <p:cNvSpPr>
            <a:spLocks noGrp="1"/>
          </p:cNvSpPr>
          <p:nvPr>
            <p:ph type="title"/>
          </p:nvPr>
        </p:nvSpPr>
        <p:spPr/>
        <p:txBody>
          <a:bodyPr/>
          <a:lstStyle/>
          <a:p>
            <a:r>
              <a:rPr lang="en-AU" dirty="0"/>
              <a:t>Coaches’ meeting</a:t>
            </a:r>
          </a:p>
        </p:txBody>
      </p:sp>
      <p:sp>
        <p:nvSpPr>
          <p:cNvPr id="5" name="Content Placeholder 4">
            <a:extLst>
              <a:ext uri="{FF2B5EF4-FFF2-40B4-BE49-F238E27FC236}">
                <a16:creationId xmlns:a16="http://schemas.microsoft.com/office/drawing/2014/main" id="{23C85A83-26A9-4D38-90BA-A7089876A8E7}"/>
              </a:ext>
            </a:extLst>
          </p:cNvPr>
          <p:cNvSpPr>
            <a:spLocks noGrp="1"/>
          </p:cNvSpPr>
          <p:nvPr>
            <p:ph idx="1"/>
          </p:nvPr>
        </p:nvSpPr>
        <p:spPr/>
        <p:txBody>
          <a:bodyPr>
            <a:normAutofit fontScale="85000" lnSpcReduction="20000"/>
          </a:bodyPr>
          <a:lstStyle/>
          <a:p>
            <a:pPr marL="0" indent="0">
              <a:buNone/>
            </a:pPr>
            <a:r>
              <a:rPr lang="en-AU" dirty="0"/>
              <a:t>The Tournament Director will introduce you and invite you to speak during the coaches’ meeting. Use this opportunity to remind the coaches that:</a:t>
            </a:r>
          </a:p>
          <a:p>
            <a:pPr>
              <a:buFont typeface="Arial" panose="020B0604020202020204" pitchFamily="34" charset="0"/>
              <a:buChar char="•"/>
            </a:pPr>
            <a:r>
              <a:rPr lang="en-AU" dirty="0"/>
              <a:t> Teams must be on time (or early!) – robot rounds can be rescheduled but judging cannot</a:t>
            </a:r>
          </a:p>
          <a:p>
            <a:pPr>
              <a:buFont typeface="Arial" panose="020B0604020202020204" pitchFamily="34" charset="0"/>
              <a:buChar char="•"/>
            </a:pPr>
            <a:r>
              <a:rPr lang="en-AU" dirty="0"/>
              <a:t> Teams must be prepared with their Innovation Project props, robot and laptop (or code printouts) </a:t>
            </a:r>
          </a:p>
          <a:p>
            <a:pPr>
              <a:buFont typeface="Arial" panose="020B0604020202020204" pitchFamily="34" charset="0"/>
              <a:buChar char="•"/>
            </a:pPr>
            <a:r>
              <a:rPr lang="en-AU" dirty="0"/>
              <a:t> </a:t>
            </a:r>
            <a:r>
              <a:rPr lang="en-AU" b="1" dirty="0"/>
              <a:t>All</a:t>
            </a:r>
            <a:r>
              <a:rPr lang="en-AU" dirty="0"/>
              <a:t> </a:t>
            </a:r>
            <a:r>
              <a:rPr lang="en-AU" b="1" dirty="0"/>
              <a:t>students</a:t>
            </a:r>
            <a:r>
              <a:rPr lang="en-AU" dirty="0"/>
              <a:t> must attend the judging session </a:t>
            </a:r>
          </a:p>
          <a:p>
            <a:pPr>
              <a:buFont typeface="Arial" panose="020B0604020202020204" pitchFamily="34" charset="0"/>
              <a:buChar char="•"/>
            </a:pPr>
            <a:r>
              <a:rPr lang="en-AU" dirty="0"/>
              <a:t> The judging session is the team’s time to shine – coaches cannot contribute, prompt or otherwise interfere</a:t>
            </a:r>
          </a:p>
          <a:p>
            <a:pPr>
              <a:buFont typeface="Arial" panose="020B0604020202020204" pitchFamily="34" charset="0"/>
              <a:buChar char="•"/>
            </a:pPr>
            <a:r>
              <a:rPr lang="en-AU" dirty="0"/>
              <a:t> Coaches can observe the judging session </a:t>
            </a:r>
            <a:r>
              <a:rPr lang="en-AU" b="1" dirty="0"/>
              <a:t>but</a:t>
            </a:r>
            <a:r>
              <a:rPr lang="en-AU" dirty="0"/>
              <a:t> the number may be limited (two allowed)</a:t>
            </a:r>
          </a:p>
          <a:p>
            <a:pPr>
              <a:buFont typeface="Arial" panose="020B0604020202020204" pitchFamily="34" charset="0"/>
              <a:buChar char="•"/>
            </a:pPr>
            <a:r>
              <a:rPr lang="en-AU" dirty="0"/>
              <a:t> Judges are </a:t>
            </a:r>
            <a:r>
              <a:rPr lang="en-AU" b="1" dirty="0"/>
              <a:t>not</a:t>
            </a:r>
            <a:r>
              <a:rPr lang="en-AU" dirty="0"/>
              <a:t> to be photographed or filmed</a:t>
            </a:r>
          </a:p>
          <a:p>
            <a:pPr>
              <a:buFont typeface="Arial" panose="020B0604020202020204" pitchFamily="34" charset="0"/>
              <a:buChar char="•"/>
            </a:pPr>
            <a:r>
              <a:rPr lang="en-AU" dirty="0"/>
              <a:t> Remind coaches to submit the Coach/Mentor Award nomination form!</a:t>
            </a:r>
          </a:p>
          <a:p>
            <a:pPr marL="0" indent="0">
              <a:buNone/>
            </a:pPr>
            <a:r>
              <a:rPr lang="en-AU" dirty="0"/>
              <a:t>Invite the coaches to let you know about any students that require special accommodations – and please let the relevant judges know ahead of the judging session. </a:t>
            </a:r>
          </a:p>
        </p:txBody>
      </p:sp>
    </p:spTree>
    <p:extLst>
      <p:ext uri="{BB962C8B-B14F-4D97-AF65-F5344CB8AC3E}">
        <p14:creationId xmlns:p14="http://schemas.microsoft.com/office/powerpoint/2010/main" val="1127133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91A1-E921-4415-A697-60CF53929E05}"/>
              </a:ext>
            </a:extLst>
          </p:cNvPr>
          <p:cNvSpPr>
            <a:spLocks noGrp="1"/>
          </p:cNvSpPr>
          <p:nvPr>
            <p:ph type="title"/>
          </p:nvPr>
        </p:nvSpPr>
        <p:spPr/>
        <p:txBody>
          <a:bodyPr/>
          <a:lstStyle/>
          <a:p>
            <a:r>
              <a:rPr lang="en-AU" dirty="0"/>
              <a:t>Scheduled interviews</a:t>
            </a:r>
          </a:p>
        </p:txBody>
      </p:sp>
      <p:sp>
        <p:nvSpPr>
          <p:cNvPr id="3" name="Content Placeholder 2">
            <a:extLst>
              <a:ext uri="{FF2B5EF4-FFF2-40B4-BE49-F238E27FC236}">
                <a16:creationId xmlns:a16="http://schemas.microsoft.com/office/drawing/2014/main" id="{4BBA70E3-BD9F-4373-8EE4-529685E27321}"/>
              </a:ext>
            </a:extLst>
          </p:cNvPr>
          <p:cNvSpPr>
            <a:spLocks noGrp="1"/>
          </p:cNvSpPr>
          <p:nvPr>
            <p:ph idx="1"/>
          </p:nvPr>
        </p:nvSpPr>
        <p:spPr/>
        <p:txBody>
          <a:bodyPr>
            <a:normAutofit lnSpcReduction="10000"/>
          </a:bodyPr>
          <a:lstStyle/>
          <a:p>
            <a:pPr marL="0" indent="0">
              <a:buNone/>
            </a:pPr>
            <a:r>
              <a:rPr lang="en-AU" dirty="0"/>
              <a:t>While judging sessions are ongoing, the Judge Advisor’s role is to:</a:t>
            </a:r>
          </a:p>
          <a:p>
            <a:pPr>
              <a:buFont typeface="Arial" panose="020B0604020202020204" pitchFamily="34" charset="0"/>
              <a:buChar char="•"/>
            </a:pPr>
            <a:r>
              <a:rPr lang="en-AU" dirty="0"/>
              <a:t> Monitor which teams have arrived for their session </a:t>
            </a:r>
          </a:p>
          <a:p>
            <a:pPr lvl="1">
              <a:buFont typeface="Arial" panose="020B0604020202020204" pitchFamily="34" charset="0"/>
              <a:buChar char="•"/>
            </a:pPr>
            <a:r>
              <a:rPr lang="en-AU" dirty="0"/>
              <a:t> At larger events, your Tournament Director may be able to provide you with a Judge Check-In volunteer</a:t>
            </a:r>
          </a:p>
          <a:p>
            <a:pPr lvl="1">
              <a:buFont typeface="Arial" panose="020B0604020202020204" pitchFamily="34" charset="0"/>
              <a:buChar char="•"/>
            </a:pPr>
            <a:r>
              <a:rPr lang="en-AU" dirty="0"/>
              <a:t>If a team is late, you can send the Judge Check-In volunteer to find them in the pits or at the Robot Game tables</a:t>
            </a:r>
          </a:p>
          <a:p>
            <a:pPr>
              <a:buFont typeface="Arial" panose="020B0604020202020204" pitchFamily="34" charset="0"/>
              <a:buChar char="•"/>
            </a:pPr>
            <a:r>
              <a:rPr lang="en-AU" dirty="0"/>
              <a:t> Keep judges on schedule, and remind them to complete rubrics and feedback as they go! </a:t>
            </a:r>
          </a:p>
          <a:p>
            <a:pPr>
              <a:buFont typeface="Arial" panose="020B0604020202020204" pitchFamily="34" charset="0"/>
              <a:buChar char="•"/>
            </a:pPr>
            <a:r>
              <a:rPr lang="en-AU" dirty="0"/>
              <a:t> </a:t>
            </a:r>
            <a:r>
              <a:rPr lang="en-AU" b="1" dirty="0"/>
              <a:t>Deal with questions and concerns as they arise</a:t>
            </a:r>
          </a:p>
          <a:p>
            <a:pPr marL="0" indent="0">
              <a:buNone/>
            </a:pPr>
            <a:r>
              <a:rPr lang="en-AU" dirty="0"/>
              <a:t>If you have the opportunity, consider using this time to collate and review the Coach/Mentor Award nomination forms. </a:t>
            </a:r>
          </a:p>
        </p:txBody>
      </p:sp>
    </p:spTree>
    <p:extLst>
      <p:ext uri="{BB962C8B-B14F-4D97-AF65-F5344CB8AC3E}">
        <p14:creationId xmlns:p14="http://schemas.microsoft.com/office/powerpoint/2010/main" val="1338333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E9B0-34EA-4A0E-8AD6-8971BCFB5A3C}"/>
              </a:ext>
            </a:extLst>
          </p:cNvPr>
          <p:cNvSpPr>
            <a:spLocks noGrp="1"/>
          </p:cNvSpPr>
          <p:nvPr>
            <p:ph type="title"/>
          </p:nvPr>
        </p:nvSpPr>
        <p:spPr/>
        <p:txBody>
          <a:bodyPr/>
          <a:lstStyle/>
          <a:p>
            <a:r>
              <a:rPr lang="en-AU" dirty="0"/>
              <a:t>Deliberations</a:t>
            </a:r>
          </a:p>
        </p:txBody>
      </p:sp>
      <p:sp>
        <p:nvSpPr>
          <p:cNvPr id="3" name="Content Placeholder 2">
            <a:extLst>
              <a:ext uri="{FF2B5EF4-FFF2-40B4-BE49-F238E27FC236}">
                <a16:creationId xmlns:a16="http://schemas.microsoft.com/office/drawing/2014/main" id="{DFA27F22-525D-45B8-950B-C13C19412F3C}"/>
              </a:ext>
            </a:extLst>
          </p:cNvPr>
          <p:cNvSpPr>
            <a:spLocks noGrp="1"/>
          </p:cNvSpPr>
          <p:nvPr>
            <p:ph idx="1"/>
          </p:nvPr>
        </p:nvSpPr>
        <p:spPr/>
        <p:txBody>
          <a:bodyPr>
            <a:normAutofit fontScale="92500" lnSpcReduction="20000"/>
          </a:bodyPr>
          <a:lstStyle/>
          <a:p>
            <a:pPr marL="0" indent="0">
              <a:buNone/>
            </a:pPr>
            <a:r>
              <a:rPr lang="en-AU" dirty="0"/>
              <a:t>The main role of the judge advisor is to guide the deliberations process and operate the </a:t>
            </a:r>
            <a:r>
              <a:rPr lang="en-AU" b="1" dirty="0"/>
              <a:t>Official Judging Spreadsheet </a:t>
            </a:r>
            <a:r>
              <a:rPr lang="en-AU" dirty="0"/>
              <a:t>(OJS). </a:t>
            </a:r>
          </a:p>
          <a:p>
            <a:pPr>
              <a:buFont typeface="Arial" panose="020B0604020202020204" pitchFamily="34" charset="0"/>
              <a:buChar char="•"/>
            </a:pPr>
            <a:r>
              <a:rPr lang="en-AU" dirty="0"/>
              <a:t> All rubric data and (ideally) all robot game scores must be entered before deliberations commence. </a:t>
            </a:r>
          </a:p>
          <a:p>
            <a:pPr>
              <a:buFont typeface="Arial" panose="020B0604020202020204" pitchFamily="34" charset="0"/>
              <a:buChar char="•"/>
            </a:pPr>
            <a:r>
              <a:rPr lang="en-AU" dirty="0"/>
              <a:t> Awards </a:t>
            </a:r>
            <a:r>
              <a:rPr lang="en-AU" b="1" dirty="0"/>
              <a:t>must</a:t>
            </a:r>
            <a:r>
              <a:rPr lang="en-AU" dirty="0"/>
              <a:t> be allocated in the correct order, described in the first tab of the OJS and in the Awards and Allocation document. </a:t>
            </a:r>
          </a:p>
          <a:p>
            <a:pPr lvl="1">
              <a:buFont typeface="Arial" panose="020B0604020202020204" pitchFamily="34" charset="0"/>
              <a:buChar char="•"/>
            </a:pPr>
            <a:r>
              <a:rPr lang="en-AU" dirty="0"/>
              <a:t>  Not all events receive all the optional awards. Your Tournament Director should let you know what group of awards is available at your event. </a:t>
            </a:r>
          </a:p>
          <a:p>
            <a:pPr>
              <a:buFont typeface="Arial" panose="020B0604020202020204" pitchFamily="34" charset="0"/>
              <a:buChar char="•"/>
            </a:pPr>
            <a:r>
              <a:rPr lang="en-AU" dirty="0"/>
              <a:t> Remember that teams can only receive </a:t>
            </a:r>
            <a:r>
              <a:rPr lang="en-AU" b="1" dirty="0"/>
              <a:t>one</a:t>
            </a:r>
            <a:r>
              <a:rPr lang="en-AU" dirty="0"/>
              <a:t> award, excluding the Coach/Mentor Award, Robot Performance Award, and Peer Award. </a:t>
            </a:r>
          </a:p>
          <a:p>
            <a:pPr>
              <a:buFont typeface="Arial" panose="020B0604020202020204" pitchFamily="34" charset="0"/>
              <a:buChar char="•"/>
            </a:pPr>
            <a:r>
              <a:rPr lang="en-AU" dirty="0"/>
              <a:t> Teams care more about being recognised that what they are being recognised for. </a:t>
            </a:r>
          </a:p>
          <a:p>
            <a:pPr lvl="1">
              <a:buFont typeface="Arial" panose="020B0604020202020204" pitchFamily="34" charset="0"/>
              <a:buChar char="•"/>
            </a:pPr>
            <a:r>
              <a:rPr lang="en-AU" dirty="0"/>
              <a:t> However, it is important to get the Champion’s Award winner and advancing teams right!</a:t>
            </a:r>
          </a:p>
          <a:p>
            <a:pPr>
              <a:buFont typeface="Arial" panose="020B0604020202020204" pitchFamily="34" charset="0"/>
              <a:buChar char="•"/>
            </a:pPr>
            <a:r>
              <a:rPr lang="en-AU" dirty="0"/>
              <a:t> </a:t>
            </a:r>
            <a:r>
              <a:rPr lang="en-AU" b="1" dirty="0"/>
              <a:t>What happens in the judging room, stays in the judging room. </a:t>
            </a:r>
            <a:endParaRPr lang="en-AU" dirty="0"/>
          </a:p>
        </p:txBody>
      </p:sp>
    </p:spTree>
    <p:extLst>
      <p:ext uri="{BB962C8B-B14F-4D97-AF65-F5344CB8AC3E}">
        <p14:creationId xmlns:p14="http://schemas.microsoft.com/office/powerpoint/2010/main" val="2331098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1BDB-D647-4B9A-9D43-5BAE290C80EF}"/>
              </a:ext>
            </a:extLst>
          </p:cNvPr>
          <p:cNvSpPr>
            <a:spLocks noGrp="1"/>
          </p:cNvSpPr>
          <p:nvPr>
            <p:ph type="title"/>
          </p:nvPr>
        </p:nvSpPr>
        <p:spPr/>
        <p:txBody>
          <a:bodyPr/>
          <a:lstStyle/>
          <a:p>
            <a:r>
              <a:rPr lang="en-AU" dirty="0"/>
              <a:t>Award eligibility</a:t>
            </a:r>
          </a:p>
        </p:txBody>
      </p:sp>
      <p:sp>
        <p:nvSpPr>
          <p:cNvPr id="3" name="Content Placeholder 2">
            <a:extLst>
              <a:ext uri="{FF2B5EF4-FFF2-40B4-BE49-F238E27FC236}">
                <a16:creationId xmlns:a16="http://schemas.microsoft.com/office/drawing/2014/main" id="{0A6728BB-BFC7-40EC-8A4B-3AC875E1D8F5}"/>
              </a:ext>
            </a:extLst>
          </p:cNvPr>
          <p:cNvSpPr>
            <a:spLocks noGrp="1"/>
          </p:cNvSpPr>
          <p:nvPr>
            <p:ph idx="1"/>
          </p:nvPr>
        </p:nvSpPr>
        <p:spPr/>
        <p:txBody>
          <a:bodyPr/>
          <a:lstStyle/>
          <a:p>
            <a:pPr marL="0" indent="0">
              <a:buNone/>
            </a:pPr>
            <a:r>
              <a:rPr lang="en-AU" dirty="0"/>
              <a:t>To be eligible for </a:t>
            </a:r>
            <a:r>
              <a:rPr lang="en-AU" b="1" dirty="0"/>
              <a:t>any</a:t>
            </a:r>
            <a:r>
              <a:rPr lang="en-AU" dirty="0"/>
              <a:t> award, teams must:</a:t>
            </a:r>
          </a:p>
          <a:p>
            <a:pPr>
              <a:buFont typeface="Arial" panose="020B0604020202020204" pitchFamily="34" charset="0"/>
              <a:buChar char="•"/>
            </a:pPr>
            <a:r>
              <a:rPr lang="en-AU" dirty="0"/>
              <a:t> Have between 2 and 10 members</a:t>
            </a:r>
          </a:p>
          <a:p>
            <a:pPr>
              <a:buFont typeface="Arial" panose="020B0604020202020204" pitchFamily="34" charset="0"/>
              <a:buChar char="•"/>
            </a:pPr>
            <a:r>
              <a:rPr lang="en-AU" dirty="0"/>
              <a:t> Be aged 9-16 years at the start of the year the challenge is released</a:t>
            </a:r>
          </a:p>
          <a:p>
            <a:pPr>
              <a:buFont typeface="Arial" panose="020B0604020202020204" pitchFamily="34" charset="0"/>
              <a:buChar char="•"/>
            </a:pPr>
            <a:r>
              <a:rPr lang="en-AU" dirty="0"/>
              <a:t> Participate in </a:t>
            </a:r>
            <a:r>
              <a:rPr lang="en-AU" b="1" dirty="0"/>
              <a:t>all</a:t>
            </a:r>
            <a:r>
              <a:rPr lang="en-AU" dirty="0"/>
              <a:t> four aspects: </a:t>
            </a:r>
            <a:r>
              <a:rPr lang="en-US" dirty="0"/>
              <a:t>Robot Game, Innovation Project, Robot Design and Core Values</a:t>
            </a:r>
          </a:p>
          <a:p>
            <a:pPr>
              <a:buFont typeface="Arial" panose="020B0604020202020204" pitchFamily="34" charset="0"/>
              <a:buChar char="•"/>
            </a:pPr>
            <a:r>
              <a:rPr lang="en-US" dirty="0"/>
              <a:t> Demonstrate the </a:t>
            </a:r>
            <a:r>
              <a:rPr lang="en-AU" dirty="0"/>
              <a:t>FIRST® Core Values </a:t>
            </a:r>
            <a:r>
              <a:rPr lang="en-US" dirty="0"/>
              <a:t>and behave with Gracious Professionalism at all times</a:t>
            </a:r>
            <a:r>
              <a:rPr lang="en-AU" dirty="0"/>
              <a:t> </a:t>
            </a:r>
          </a:p>
          <a:p>
            <a:pPr marL="0" indent="0">
              <a:buNone/>
            </a:pPr>
            <a:r>
              <a:rPr lang="en-AU" dirty="0"/>
              <a:t>Award eligibility is outlined in the Participation Rules document. </a:t>
            </a:r>
          </a:p>
        </p:txBody>
      </p:sp>
    </p:spTree>
    <p:extLst>
      <p:ext uri="{BB962C8B-B14F-4D97-AF65-F5344CB8AC3E}">
        <p14:creationId xmlns:p14="http://schemas.microsoft.com/office/powerpoint/2010/main" val="1263852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1634-FC6C-4F78-8830-7BD4BA736F94}"/>
              </a:ext>
            </a:extLst>
          </p:cNvPr>
          <p:cNvSpPr>
            <a:spLocks noGrp="1"/>
          </p:cNvSpPr>
          <p:nvPr>
            <p:ph type="title"/>
          </p:nvPr>
        </p:nvSpPr>
        <p:spPr/>
        <p:txBody>
          <a:bodyPr/>
          <a:lstStyle/>
          <a:p>
            <a:r>
              <a:rPr lang="en-AU" dirty="0"/>
              <a:t>How to determine an award</a:t>
            </a:r>
          </a:p>
        </p:txBody>
      </p:sp>
      <p:sp>
        <p:nvSpPr>
          <p:cNvPr id="3" name="Content Placeholder 2">
            <a:extLst>
              <a:ext uri="{FF2B5EF4-FFF2-40B4-BE49-F238E27FC236}">
                <a16:creationId xmlns:a16="http://schemas.microsoft.com/office/drawing/2014/main" id="{7A18A544-1594-4868-AF6B-3AAA31809311}"/>
              </a:ext>
            </a:extLst>
          </p:cNvPr>
          <p:cNvSpPr>
            <a:spLocks noGrp="1"/>
          </p:cNvSpPr>
          <p:nvPr>
            <p:ph idx="1"/>
          </p:nvPr>
        </p:nvSpPr>
        <p:spPr/>
        <p:txBody>
          <a:bodyPr>
            <a:normAutofit/>
          </a:bodyPr>
          <a:lstStyle/>
          <a:p>
            <a:pPr marL="457206" indent="-457206">
              <a:buFont typeface="+mj-lt"/>
              <a:buAutoNum type="arabicPeriod"/>
            </a:pPr>
            <a:r>
              <a:rPr lang="en-AU" dirty="0"/>
              <a:t>Sort the OJS according to the appropriate criteria then identify the top 2-4 teams. </a:t>
            </a:r>
          </a:p>
          <a:p>
            <a:pPr marL="457206" indent="-457206">
              <a:buFont typeface="+mj-lt"/>
              <a:buAutoNum type="arabicPeriod"/>
            </a:pPr>
            <a:r>
              <a:rPr lang="en-AU" dirty="0"/>
              <a:t>Invite one judge from each relevant pod to speak about the team – limit speaking time to 1-2 minutes. </a:t>
            </a:r>
          </a:p>
          <a:p>
            <a:pPr marL="457206" indent="-457206">
              <a:buFont typeface="+mj-lt"/>
              <a:buAutoNum type="arabicPeriod"/>
            </a:pPr>
            <a:r>
              <a:rPr lang="en-AU" dirty="0"/>
              <a:t>After everyone has spoken, check if any pods want to withdraw their team from consideration. </a:t>
            </a:r>
          </a:p>
          <a:p>
            <a:pPr marL="457206" indent="-457206">
              <a:buFont typeface="+mj-lt"/>
              <a:buAutoNum type="arabicPeriod"/>
            </a:pPr>
            <a:r>
              <a:rPr lang="en-AU" dirty="0"/>
              <a:t>If there appears to be a clear winner, try to bring the judges to a consensus decision. </a:t>
            </a:r>
          </a:p>
          <a:p>
            <a:pPr marL="457206" indent="-457206">
              <a:buFont typeface="+mj-lt"/>
              <a:buAutoNum type="arabicPeriod"/>
            </a:pPr>
            <a:r>
              <a:rPr lang="en-AU" dirty="0"/>
              <a:t>Otherwise, invite other judges to ask follow up questions. If no consensus can be reached, the award can be put to a vote. </a:t>
            </a:r>
          </a:p>
        </p:txBody>
      </p:sp>
    </p:spTree>
    <p:extLst>
      <p:ext uri="{BB962C8B-B14F-4D97-AF65-F5344CB8AC3E}">
        <p14:creationId xmlns:p14="http://schemas.microsoft.com/office/powerpoint/2010/main" val="2162095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1634-FC6C-4F78-8830-7BD4BA736F94}"/>
              </a:ext>
            </a:extLst>
          </p:cNvPr>
          <p:cNvSpPr>
            <a:spLocks noGrp="1"/>
          </p:cNvSpPr>
          <p:nvPr>
            <p:ph type="title"/>
          </p:nvPr>
        </p:nvSpPr>
        <p:spPr/>
        <p:txBody>
          <a:bodyPr/>
          <a:lstStyle/>
          <a:p>
            <a:r>
              <a:rPr lang="en-AU" dirty="0"/>
              <a:t>Award allocation order</a:t>
            </a:r>
          </a:p>
        </p:txBody>
      </p:sp>
      <p:sp>
        <p:nvSpPr>
          <p:cNvPr id="3" name="Content Placeholder 2">
            <a:extLst>
              <a:ext uri="{FF2B5EF4-FFF2-40B4-BE49-F238E27FC236}">
                <a16:creationId xmlns:a16="http://schemas.microsoft.com/office/drawing/2014/main" id="{7A18A544-1594-4868-AF6B-3AAA31809311}"/>
              </a:ext>
            </a:extLst>
          </p:cNvPr>
          <p:cNvSpPr>
            <a:spLocks noGrp="1"/>
          </p:cNvSpPr>
          <p:nvPr>
            <p:ph idx="1"/>
          </p:nvPr>
        </p:nvSpPr>
        <p:spPr/>
        <p:txBody>
          <a:bodyPr>
            <a:normAutofit lnSpcReduction="10000"/>
          </a:bodyPr>
          <a:lstStyle/>
          <a:p>
            <a:pPr marL="0" indent="0">
              <a:buNone/>
            </a:pPr>
            <a:r>
              <a:rPr lang="en-US" dirty="0"/>
              <a:t>The award allocation order is described in the first tab of the OJS and on the last page of the Judge Advisor’s Awards and Allocation document. </a:t>
            </a:r>
          </a:p>
          <a:p>
            <a:pPr marL="0" indent="0">
              <a:buNone/>
            </a:pPr>
            <a:r>
              <a:rPr lang="en-US" dirty="0"/>
              <a:t>Here is a summary:</a:t>
            </a:r>
          </a:p>
          <a:p>
            <a:pPr marL="457206" indent="-457206">
              <a:buFont typeface="+mj-lt"/>
              <a:buAutoNum type="arabicPeriod"/>
            </a:pPr>
            <a:r>
              <a:rPr lang="en-US" dirty="0"/>
              <a:t> Champion’s Award 1st Place, 2</a:t>
            </a:r>
            <a:r>
              <a:rPr lang="en-US" baseline="30000" dirty="0"/>
              <a:t>nd</a:t>
            </a:r>
            <a:r>
              <a:rPr lang="en-US" dirty="0"/>
              <a:t> Place, 3</a:t>
            </a:r>
            <a:r>
              <a:rPr lang="en-US" baseline="30000" dirty="0"/>
              <a:t>rd</a:t>
            </a:r>
            <a:r>
              <a:rPr lang="en-US" dirty="0"/>
              <a:t> Place…</a:t>
            </a:r>
          </a:p>
          <a:p>
            <a:pPr marL="457206" indent="-457206">
              <a:buFont typeface="+mj-lt"/>
              <a:buAutoNum type="arabicPeriod"/>
            </a:pPr>
            <a:r>
              <a:rPr lang="en-US" dirty="0"/>
              <a:t>1</a:t>
            </a:r>
            <a:r>
              <a:rPr lang="en-US" baseline="30000" dirty="0"/>
              <a:t>st</a:t>
            </a:r>
            <a:r>
              <a:rPr lang="en-US" dirty="0"/>
              <a:t> Place Core Awards: Core Values THEN Innovation Project THEN Robot Design</a:t>
            </a:r>
          </a:p>
          <a:p>
            <a:pPr marL="457206" indent="-457206">
              <a:buFont typeface="+mj-lt"/>
              <a:buAutoNum type="arabicPeriod"/>
            </a:pPr>
            <a:r>
              <a:rPr lang="en-US" dirty="0"/>
              <a:t>2</a:t>
            </a:r>
            <a:r>
              <a:rPr lang="en-US" baseline="30000" dirty="0"/>
              <a:t>nd</a:t>
            </a:r>
            <a:r>
              <a:rPr lang="en-US" dirty="0"/>
              <a:t> Place Core Awards: as above, then 3</a:t>
            </a:r>
            <a:r>
              <a:rPr lang="en-US" baseline="30000" dirty="0"/>
              <a:t>rd</a:t>
            </a:r>
            <a:r>
              <a:rPr lang="en-US" dirty="0"/>
              <a:t> Place…</a:t>
            </a:r>
          </a:p>
          <a:p>
            <a:pPr marL="457206" indent="-457206">
              <a:buFont typeface="+mj-lt"/>
              <a:buAutoNum type="arabicPeriod"/>
            </a:pPr>
            <a:r>
              <a:rPr lang="en-US" dirty="0"/>
              <a:t>Optional Awards: Engineering Excellence THEN Breakthrough THEN Rising All-Star THEN Motivate</a:t>
            </a:r>
          </a:p>
          <a:p>
            <a:pPr marL="457206" indent="-457206">
              <a:buFont typeface="+mj-lt"/>
              <a:buAutoNum type="arabicPeriod"/>
            </a:pPr>
            <a:r>
              <a:rPr lang="en-US" dirty="0"/>
              <a:t>Coach/Mentor Award, Robot Performance Award and Peer Award are usually left until the end but can be done at any stage</a:t>
            </a:r>
            <a:endParaRPr lang="en-AU" dirty="0"/>
          </a:p>
        </p:txBody>
      </p:sp>
    </p:spTree>
    <p:extLst>
      <p:ext uri="{BB962C8B-B14F-4D97-AF65-F5344CB8AC3E}">
        <p14:creationId xmlns:p14="http://schemas.microsoft.com/office/powerpoint/2010/main" val="463536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7EBE-543F-4381-8BCA-AC0FB6A85600}"/>
              </a:ext>
            </a:extLst>
          </p:cNvPr>
          <p:cNvSpPr>
            <a:spLocks noGrp="1"/>
          </p:cNvSpPr>
          <p:nvPr>
            <p:ph type="title"/>
          </p:nvPr>
        </p:nvSpPr>
        <p:spPr/>
        <p:txBody>
          <a:bodyPr/>
          <a:lstStyle/>
          <a:p>
            <a:r>
              <a:rPr lang="en-AU" dirty="0"/>
              <a:t>Advancement</a:t>
            </a:r>
          </a:p>
        </p:txBody>
      </p:sp>
      <p:sp>
        <p:nvSpPr>
          <p:cNvPr id="3" name="Content Placeholder 2">
            <a:extLst>
              <a:ext uri="{FF2B5EF4-FFF2-40B4-BE49-F238E27FC236}">
                <a16:creationId xmlns:a16="http://schemas.microsoft.com/office/drawing/2014/main" id="{A75A7FFC-9AB6-4D00-96F3-3C9094D5F85D}"/>
              </a:ext>
            </a:extLst>
          </p:cNvPr>
          <p:cNvSpPr>
            <a:spLocks noGrp="1"/>
          </p:cNvSpPr>
          <p:nvPr>
            <p:ph idx="1"/>
          </p:nvPr>
        </p:nvSpPr>
        <p:spPr/>
        <p:txBody>
          <a:bodyPr/>
          <a:lstStyle/>
          <a:p>
            <a:pPr marL="0" indent="0">
              <a:buNone/>
            </a:pPr>
            <a:r>
              <a:rPr lang="en-AU" dirty="0"/>
              <a:t>The number of advancing teams from your event is based on event size – ask your Tournament Director for the exact number. </a:t>
            </a:r>
          </a:p>
          <a:p>
            <a:pPr marL="0" indent="0">
              <a:buNone/>
            </a:pPr>
            <a:r>
              <a:rPr lang="en-AU" dirty="0"/>
              <a:t>Advancement eligibility is based on Champion’s Award criteria, meaning they must do well </a:t>
            </a:r>
            <a:r>
              <a:rPr lang="en-AU" u="sng" dirty="0"/>
              <a:t>across the board</a:t>
            </a:r>
            <a:r>
              <a:rPr lang="en-AU" dirty="0"/>
              <a:t>. </a:t>
            </a:r>
          </a:p>
          <a:p>
            <a:pPr marL="0" indent="0">
              <a:buNone/>
            </a:pPr>
            <a:r>
              <a:rPr lang="en-AU" dirty="0"/>
              <a:t>Consequently, it is possible for a team to win the Robot Performance Award and the Robot Design award and </a:t>
            </a:r>
            <a:r>
              <a:rPr lang="en-AU" b="1" dirty="0"/>
              <a:t>not</a:t>
            </a:r>
            <a:r>
              <a:rPr lang="en-AU" dirty="0"/>
              <a:t> advance, if they did not do well on Innovation Project or Core Values criteria. </a:t>
            </a:r>
          </a:p>
        </p:txBody>
      </p:sp>
    </p:spTree>
    <p:extLst>
      <p:ext uri="{BB962C8B-B14F-4D97-AF65-F5344CB8AC3E}">
        <p14:creationId xmlns:p14="http://schemas.microsoft.com/office/powerpoint/2010/main" val="4065722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B221-FDF3-4ADE-8EB1-3E8949D920A0}"/>
              </a:ext>
            </a:extLst>
          </p:cNvPr>
          <p:cNvSpPr>
            <a:spLocks noGrp="1"/>
          </p:cNvSpPr>
          <p:nvPr>
            <p:ph type="title"/>
          </p:nvPr>
        </p:nvSpPr>
        <p:spPr/>
        <p:txBody>
          <a:bodyPr/>
          <a:lstStyle/>
          <a:p>
            <a:r>
              <a:rPr lang="en-AU" dirty="0"/>
              <a:t>The coach/mentor and Peer awards </a:t>
            </a:r>
          </a:p>
        </p:txBody>
      </p:sp>
      <p:sp>
        <p:nvSpPr>
          <p:cNvPr id="3" name="Content Placeholder 2">
            <a:extLst>
              <a:ext uri="{FF2B5EF4-FFF2-40B4-BE49-F238E27FC236}">
                <a16:creationId xmlns:a16="http://schemas.microsoft.com/office/drawing/2014/main" id="{C2CA2AC8-DC79-4E43-82DC-B8A15C73F336}"/>
              </a:ext>
            </a:extLst>
          </p:cNvPr>
          <p:cNvSpPr>
            <a:spLocks noGrp="1"/>
          </p:cNvSpPr>
          <p:nvPr>
            <p:ph idx="1"/>
          </p:nvPr>
        </p:nvSpPr>
        <p:spPr/>
        <p:txBody>
          <a:bodyPr>
            <a:normAutofit fontScale="92500"/>
          </a:bodyPr>
          <a:lstStyle/>
          <a:p>
            <a:pPr marL="0" indent="0">
              <a:buNone/>
            </a:pPr>
            <a:r>
              <a:rPr lang="en-AU" dirty="0"/>
              <a:t>Coaches must be nominated by their team using the </a:t>
            </a:r>
            <a:r>
              <a:rPr lang="en-AU" b="1" dirty="0"/>
              <a:t>official nomination form </a:t>
            </a:r>
            <a:r>
              <a:rPr lang="en-AU" dirty="0"/>
              <a:t>to be eligible for the Coach/Mentor Award. </a:t>
            </a:r>
          </a:p>
          <a:p>
            <a:pPr marL="0" indent="0">
              <a:buNone/>
            </a:pPr>
            <a:r>
              <a:rPr lang="en-AU" dirty="0"/>
              <a:t>Don’t waste deliberations time going through every nomination form as a group! Instead:</a:t>
            </a:r>
          </a:p>
          <a:p>
            <a:pPr marL="457206" indent="-457206">
              <a:buFont typeface="+mj-lt"/>
              <a:buAutoNum type="arabicPeriod"/>
            </a:pPr>
            <a:r>
              <a:rPr lang="en-AU" dirty="0"/>
              <a:t> Ask one pod to read all the forms and select the best three.</a:t>
            </a:r>
          </a:p>
          <a:p>
            <a:pPr marL="457206" indent="-457206">
              <a:buFont typeface="+mj-lt"/>
              <a:buAutoNum type="arabicPeriod"/>
            </a:pPr>
            <a:r>
              <a:rPr lang="en-AU" dirty="0"/>
              <a:t> Have the pod summarise the three selected nominations during deliberations.</a:t>
            </a:r>
          </a:p>
          <a:p>
            <a:pPr marL="457206" indent="-457206">
              <a:buFont typeface="+mj-lt"/>
              <a:buAutoNum type="arabicPeriod"/>
            </a:pPr>
            <a:r>
              <a:rPr lang="en-AU" dirty="0"/>
              <a:t> Reach a decision through consensus or vote. </a:t>
            </a:r>
          </a:p>
          <a:p>
            <a:pPr marL="0" indent="0">
              <a:buNone/>
            </a:pPr>
            <a:r>
              <a:rPr lang="en-AU" dirty="0"/>
              <a:t>Usually, one pod will finish earlier than the others. If not, the judge advisor can carry out this process.</a:t>
            </a:r>
          </a:p>
          <a:p>
            <a:pPr marL="0" indent="0">
              <a:buNone/>
            </a:pPr>
            <a:r>
              <a:rPr lang="en-AU" dirty="0"/>
              <a:t>The Peer Award is based on nominations made by teams during the event. You can use a similar process to decide this award. </a:t>
            </a:r>
          </a:p>
        </p:txBody>
      </p:sp>
    </p:spTree>
    <p:extLst>
      <p:ext uri="{BB962C8B-B14F-4D97-AF65-F5344CB8AC3E}">
        <p14:creationId xmlns:p14="http://schemas.microsoft.com/office/powerpoint/2010/main" val="1556829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1C6B-E802-4696-A60B-1BC876BC7EBE}"/>
              </a:ext>
            </a:extLst>
          </p:cNvPr>
          <p:cNvSpPr>
            <a:spLocks noGrp="1"/>
          </p:cNvSpPr>
          <p:nvPr>
            <p:ph type="title"/>
          </p:nvPr>
        </p:nvSpPr>
        <p:spPr/>
        <p:txBody>
          <a:bodyPr/>
          <a:lstStyle/>
          <a:p>
            <a:r>
              <a:rPr lang="en-AU" dirty="0"/>
              <a:t>The Dashboard and spreadsheet</a:t>
            </a:r>
          </a:p>
        </p:txBody>
      </p:sp>
      <p:sp>
        <p:nvSpPr>
          <p:cNvPr id="4" name="Text Placeholder 3">
            <a:extLst>
              <a:ext uri="{FF2B5EF4-FFF2-40B4-BE49-F238E27FC236}">
                <a16:creationId xmlns:a16="http://schemas.microsoft.com/office/drawing/2014/main" id="{15B2D788-E2BF-477C-A814-C503B35727CF}"/>
              </a:ext>
            </a:extLst>
          </p:cNvPr>
          <p:cNvSpPr>
            <a:spLocks noGrp="1"/>
          </p:cNvSpPr>
          <p:nvPr>
            <p:ph type="body" idx="1"/>
          </p:nvPr>
        </p:nvSpPr>
        <p:spPr/>
        <p:txBody>
          <a:bodyPr/>
          <a:lstStyle/>
          <a:p>
            <a:r>
              <a:rPr lang="en-AU" dirty="0"/>
              <a:t>The moment you’ve all been waiting for!</a:t>
            </a:r>
          </a:p>
        </p:txBody>
      </p:sp>
    </p:spTree>
    <p:extLst>
      <p:ext uri="{BB962C8B-B14F-4D97-AF65-F5344CB8AC3E}">
        <p14:creationId xmlns:p14="http://schemas.microsoft.com/office/powerpoint/2010/main" val="2806058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B7752-C24C-4B3C-B953-A898E87CE1C4}"/>
              </a:ext>
            </a:extLst>
          </p:cNvPr>
          <p:cNvSpPr>
            <a:spLocks noGrp="1"/>
          </p:cNvSpPr>
          <p:nvPr>
            <p:ph type="title"/>
          </p:nvPr>
        </p:nvSpPr>
        <p:spPr/>
        <p:txBody>
          <a:bodyPr/>
          <a:lstStyle/>
          <a:p>
            <a:r>
              <a:rPr lang="en-AU" dirty="0"/>
              <a:t>Award Scripts</a:t>
            </a:r>
          </a:p>
        </p:txBody>
      </p:sp>
      <p:sp>
        <p:nvSpPr>
          <p:cNvPr id="3" name="Content Placeholder 2">
            <a:extLst>
              <a:ext uri="{FF2B5EF4-FFF2-40B4-BE49-F238E27FC236}">
                <a16:creationId xmlns:a16="http://schemas.microsoft.com/office/drawing/2014/main" id="{96141A56-58B3-4810-BEDD-872422CDD46F}"/>
              </a:ext>
            </a:extLst>
          </p:cNvPr>
          <p:cNvSpPr>
            <a:spLocks noGrp="1"/>
          </p:cNvSpPr>
          <p:nvPr>
            <p:ph idx="1"/>
          </p:nvPr>
        </p:nvSpPr>
        <p:spPr/>
        <p:txBody>
          <a:bodyPr>
            <a:normAutofit lnSpcReduction="10000"/>
          </a:bodyPr>
          <a:lstStyle/>
          <a:p>
            <a:pPr marL="0" indent="0">
              <a:buNone/>
            </a:pPr>
            <a:r>
              <a:rPr lang="en-AU" dirty="0"/>
              <a:t>After the awards are decided, the judges can write the </a:t>
            </a:r>
            <a:r>
              <a:rPr lang="en-AU" b="1" dirty="0"/>
              <a:t>award scripts</a:t>
            </a:r>
            <a:r>
              <a:rPr lang="en-AU" dirty="0"/>
              <a:t>. These should:</a:t>
            </a:r>
          </a:p>
          <a:p>
            <a:pPr>
              <a:buFont typeface="Arial" panose="020B0604020202020204" pitchFamily="34" charset="0"/>
              <a:buChar char="•"/>
            </a:pPr>
            <a:r>
              <a:rPr lang="en-AU" dirty="0"/>
              <a:t> Describe why the team was chosen to receive the award</a:t>
            </a:r>
          </a:p>
          <a:p>
            <a:pPr>
              <a:buFont typeface="Arial" panose="020B0604020202020204" pitchFamily="34" charset="0"/>
              <a:buChar char="•"/>
            </a:pPr>
            <a:r>
              <a:rPr lang="en-AU" dirty="0"/>
              <a:t> Give clues about the winner but only reveal their identity in the last lines</a:t>
            </a:r>
          </a:p>
          <a:p>
            <a:pPr>
              <a:buFont typeface="Arial" panose="020B0604020202020204" pitchFamily="34" charset="0"/>
              <a:buChar char="•"/>
            </a:pPr>
            <a:r>
              <a:rPr lang="en-AU" dirty="0"/>
              <a:t> Be funny – use puns and jokes!</a:t>
            </a:r>
          </a:p>
          <a:p>
            <a:pPr>
              <a:buFont typeface="Arial" panose="020B0604020202020204" pitchFamily="34" charset="0"/>
              <a:buChar char="•"/>
            </a:pPr>
            <a:r>
              <a:rPr lang="en-AU" dirty="0"/>
              <a:t> Follow an AABB rhyme scheme (use </a:t>
            </a:r>
            <a:r>
              <a:rPr lang="en-AU" b="1" dirty="0"/>
              <a:t>rhymezone.com</a:t>
            </a:r>
            <a:r>
              <a:rPr lang="en-AU" dirty="0"/>
              <a:t>) </a:t>
            </a:r>
          </a:p>
          <a:p>
            <a:pPr marL="0" indent="0">
              <a:buNone/>
            </a:pPr>
            <a:r>
              <a:rPr lang="en-AU" dirty="0"/>
              <a:t>Award scripts can be either:</a:t>
            </a:r>
          </a:p>
          <a:p>
            <a:pPr>
              <a:buFont typeface="Arial" panose="020B0604020202020204" pitchFamily="34" charset="0"/>
              <a:buChar char="•"/>
            </a:pPr>
            <a:r>
              <a:rPr lang="en-AU" dirty="0"/>
              <a:t> 4 lines for the Champion’s Award and 2 lines for the rest</a:t>
            </a:r>
          </a:p>
          <a:p>
            <a:pPr>
              <a:buFont typeface="Arial" panose="020B0604020202020204" pitchFamily="34" charset="0"/>
              <a:buChar char="•"/>
            </a:pPr>
            <a:r>
              <a:rPr lang="en-AU" dirty="0"/>
              <a:t> 8 lines for the Champion’s Award, 4 lines for 1</a:t>
            </a:r>
            <a:r>
              <a:rPr lang="en-AU" baseline="30000" dirty="0"/>
              <a:t>st</a:t>
            </a:r>
            <a:r>
              <a:rPr lang="en-AU" dirty="0"/>
              <a:t> place required awards and 2 lines for the rest</a:t>
            </a:r>
          </a:p>
        </p:txBody>
      </p:sp>
    </p:spTree>
    <p:extLst>
      <p:ext uri="{BB962C8B-B14F-4D97-AF65-F5344CB8AC3E}">
        <p14:creationId xmlns:p14="http://schemas.microsoft.com/office/powerpoint/2010/main" val="4194621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28BA90A1-6BEC-48B7-BBE0-886326225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7" name="Rectangle 76">
            <a:extLst>
              <a:ext uri="{FF2B5EF4-FFF2-40B4-BE49-F238E27FC236}">
                <a16:creationId xmlns:a16="http://schemas.microsoft.com/office/drawing/2014/main" id="{D7950F2D-29CC-4F1C-8AFA-D6AE15BFA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7" cy="5897881"/>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2054" name="Picture 6" descr="189,318 BEST Thank You IMAGES, STOCK PHOTOS &amp;amp; VECTORS | Adobe Stock">
            <a:extLst>
              <a:ext uri="{FF2B5EF4-FFF2-40B4-BE49-F238E27FC236}">
                <a16:creationId xmlns:a16="http://schemas.microsoft.com/office/drawing/2014/main" id="{C98D7DD2-C505-4535-80B1-702C7D9963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793243"/>
            <a:ext cx="10905067" cy="327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461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BDB49-9FE5-4C67-B00B-207B740246DB}"/>
              </a:ext>
            </a:extLst>
          </p:cNvPr>
          <p:cNvSpPr>
            <a:spLocks noGrp="1"/>
          </p:cNvSpPr>
          <p:nvPr>
            <p:ph type="title"/>
          </p:nvPr>
        </p:nvSpPr>
        <p:spPr/>
        <p:txBody>
          <a:bodyPr/>
          <a:lstStyle/>
          <a:p>
            <a:r>
              <a:rPr lang="en-AU" dirty="0"/>
              <a:t>Example Scripts</a:t>
            </a:r>
          </a:p>
        </p:txBody>
      </p:sp>
      <p:sp>
        <p:nvSpPr>
          <p:cNvPr id="7" name="Text Placeholder 6">
            <a:extLst>
              <a:ext uri="{FF2B5EF4-FFF2-40B4-BE49-F238E27FC236}">
                <a16:creationId xmlns:a16="http://schemas.microsoft.com/office/drawing/2014/main" id="{F45D565B-1808-4B48-8E38-749EC2FEE281}"/>
              </a:ext>
            </a:extLst>
          </p:cNvPr>
          <p:cNvSpPr>
            <a:spLocks noGrp="1"/>
          </p:cNvSpPr>
          <p:nvPr>
            <p:ph type="body" idx="1"/>
          </p:nvPr>
        </p:nvSpPr>
        <p:spPr/>
        <p:txBody>
          <a:bodyPr/>
          <a:lstStyle/>
          <a:p>
            <a:r>
              <a:rPr lang="en-AU" dirty="0"/>
              <a:t>2</a:t>
            </a:r>
            <a:r>
              <a:rPr lang="en-AU" baseline="30000" dirty="0"/>
              <a:t>nd</a:t>
            </a:r>
            <a:r>
              <a:rPr lang="en-AU" dirty="0"/>
              <a:t> Place Champion’s Award</a:t>
            </a:r>
          </a:p>
        </p:txBody>
      </p:sp>
      <p:sp>
        <p:nvSpPr>
          <p:cNvPr id="8" name="Content Placeholder 7">
            <a:extLst>
              <a:ext uri="{FF2B5EF4-FFF2-40B4-BE49-F238E27FC236}">
                <a16:creationId xmlns:a16="http://schemas.microsoft.com/office/drawing/2014/main" id="{B9ED5732-F24E-49DB-9D6D-8CB4A92E7AF1}"/>
              </a:ext>
            </a:extLst>
          </p:cNvPr>
          <p:cNvSpPr>
            <a:spLocks noGrp="1"/>
          </p:cNvSpPr>
          <p:nvPr>
            <p:ph sz="half" idx="2"/>
          </p:nvPr>
        </p:nvSpPr>
        <p:spPr/>
        <p:txBody>
          <a:bodyPr/>
          <a:lstStyle/>
          <a:p>
            <a:pPr marL="0" indent="0">
              <a:buNone/>
            </a:pPr>
            <a:r>
              <a:rPr lang="en-US" i="1" dirty="0"/>
              <a:t>This team's tech log goes all season long</a:t>
            </a:r>
          </a:p>
          <a:p>
            <a:pPr marL="0" indent="0">
              <a:buNone/>
            </a:pPr>
            <a:r>
              <a:rPr lang="en-US" i="1" dirty="0"/>
              <a:t>Shooting for the moon their GP is strong</a:t>
            </a:r>
          </a:p>
          <a:p>
            <a:pPr marL="0" indent="0">
              <a:buNone/>
            </a:pPr>
            <a:r>
              <a:rPr lang="en-US" i="1" dirty="0"/>
              <a:t>Removing barriers for equal play they lead, don't follow</a:t>
            </a:r>
          </a:p>
          <a:p>
            <a:pPr marL="0" indent="0">
              <a:buNone/>
            </a:pPr>
            <a:r>
              <a:rPr lang="en-US" i="1" dirty="0"/>
              <a:t>The judges are very pleased to congratulate Team Apollo</a:t>
            </a:r>
          </a:p>
          <a:p>
            <a:pPr marL="0" indent="0">
              <a:buNone/>
            </a:pPr>
            <a:endParaRPr lang="en-AU" dirty="0"/>
          </a:p>
        </p:txBody>
      </p:sp>
      <p:sp>
        <p:nvSpPr>
          <p:cNvPr id="9" name="Text Placeholder 8">
            <a:extLst>
              <a:ext uri="{FF2B5EF4-FFF2-40B4-BE49-F238E27FC236}">
                <a16:creationId xmlns:a16="http://schemas.microsoft.com/office/drawing/2014/main" id="{212431BE-04E3-4A0F-86C2-43B836D89B30}"/>
              </a:ext>
            </a:extLst>
          </p:cNvPr>
          <p:cNvSpPr>
            <a:spLocks noGrp="1"/>
          </p:cNvSpPr>
          <p:nvPr>
            <p:ph type="body" sz="quarter" idx="3"/>
          </p:nvPr>
        </p:nvSpPr>
        <p:spPr/>
        <p:txBody>
          <a:bodyPr/>
          <a:lstStyle/>
          <a:p>
            <a:r>
              <a:rPr lang="en-AU" dirty="0"/>
              <a:t>Core Values Award</a:t>
            </a:r>
          </a:p>
        </p:txBody>
      </p:sp>
      <p:sp>
        <p:nvSpPr>
          <p:cNvPr id="10" name="Content Placeholder 9">
            <a:extLst>
              <a:ext uri="{FF2B5EF4-FFF2-40B4-BE49-F238E27FC236}">
                <a16:creationId xmlns:a16="http://schemas.microsoft.com/office/drawing/2014/main" id="{5FA32DB2-D0B5-4E4B-8008-90915C518F4F}"/>
              </a:ext>
            </a:extLst>
          </p:cNvPr>
          <p:cNvSpPr>
            <a:spLocks noGrp="1"/>
          </p:cNvSpPr>
          <p:nvPr>
            <p:ph sz="quarter" idx="4"/>
          </p:nvPr>
        </p:nvSpPr>
        <p:spPr/>
        <p:txBody>
          <a:bodyPr/>
          <a:lstStyle/>
          <a:p>
            <a:pPr marL="0" indent="0">
              <a:buNone/>
            </a:pPr>
            <a:r>
              <a:rPr lang="en-US" i="1" dirty="0"/>
              <a:t>A truly inspirational team</a:t>
            </a:r>
          </a:p>
          <a:p>
            <a:pPr marL="0" indent="0">
              <a:buNone/>
            </a:pPr>
            <a:r>
              <a:rPr lang="en-US" i="1" dirty="0"/>
              <a:t>That had a </a:t>
            </a:r>
            <a:r>
              <a:rPr lang="en-US" i="1" dirty="0" err="1"/>
              <a:t>colourful</a:t>
            </a:r>
            <a:r>
              <a:rPr lang="en-US" i="1" dirty="0"/>
              <a:t> hat theme</a:t>
            </a:r>
          </a:p>
          <a:p>
            <a:pPr marL="0" indent="0">
              <a:buNone/>
            </a:pPr>
            <a:r>
              <a:rPr lang="en-US" i="1" dirty="0"/>
              <a:t>With the use of just three simple keys</a:t>
            </a:r>
          </a:p>
          <a:p>
            <a:pPr marL="0" indent="0">
              <a:buNone/>
            </a:pPr>
            <a:r>
              <a:rPr lang="en-US" i="1" dirty="0"/>
              <a:t>They solved all of their problems with ease</a:t>
            </a:r>
          </a:p>
          <a:p>
            <a:endParaRPr lang="en-AU" dirty="0"/>
          </a:p>
        </p:txBody>
      </p:sp>
    </p:spTree>
    <p:extLst>
      <p:ext uri="{BB962C8B-B14F-4D97-AF65-F5344CB8AC3E}">
        <p14:creationId xmlns:p14="http://schemas.microsoft.com/office/powerpoint/2010/main" val="3348517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2E69F8-DEB0-450D-9219-8E23FF75840F}"/>
              </a:ext>
            </a:extLst>
          </p:cNvPr>
          <p:cNvSpPr>
            <a:spLocks noGrp="1"/>
          </p:cNvSpPr>
          <p:nvPr>
            <p:ph type="title"/>
          </p:nvPr>
        </p:nvSpPr>
        <p:spPr/>
        <p:txBody>
          <a:bodyPr/>
          <a:lstStyle/>
          <a:p>
            <a:r>
              <a:rPr lang="en-AU" dirty="0"/>
              <a:t>Closing Ceremony Script</a:t>
            </a:r>
          </a:p>
        </p:txBody>
      </p:sp>
      <p:sp>
        <p:nvSpPr>
          <p:cNvPr id="8" name="Content Placeholder 7">
            <a:extLst>
              <a:ext uri="{FF2B5EF4-FFF2-40B4-BE49-F238E27FC236}">
                <a16:creationId xmlns:a16="http://schemas.microsoft.com/office/drawing/2014/main" id="{8BBDCBD3-EED0-4ACF-8C06-E7B14F7C578E}"/>
              </a:ext>
            </a:extLst>
          </p:cNvPr>
          <p:cNvSpPr>
            <a:spLocks noGrp="1"/>
          </p:cNvSpPr>
          <p:nvPr>
            <p:ph idx="1"/>
          </p:nvPr>
        </p:nvSpPr>
        <p:spPr/>
        <p:txBody>
          <a:bodyPr>
            <a:normAutofit fontScale="92500"/>
          </a:bodyPr>
          <a:lstStyle/>
          <a:p>
            <a:pPr marL="0" indent="0">
              <a:buNone/>
            </a:pPr>
            <a:r>
              <a:rPr lang="en-AU" dirty="0"/>
              <a:t>The closing ceremony script is auto-generated by the OJS. However, a few things must be entered manually:</a:t>
            </a:r>
          </a:p>
          <a:p>
            <a:pPr>
              <a:buFont typeface="Arial" panose="020B0604020202020204" pitchFamily="34" charset="0"/>
              <a:buChar char="•"/>
            </a:pPr>
            <a:r>
              <a:rPr lang="en-AU" dirty="0"/>
              <a:t> The Coach/Mentor, Robot Performance Award and Peer Award winners</a:t>
            </a:r>
          </a:p>
          <a:p>
            <a:pPr>
              <a:buFont typeface="Arial" panose="020B0604020202020204" pitchFamily="34" charset="0"/>
              <a:buChar char="•"/>
            </a:pPr>
            <a:r>
              <a:rPr lang="en-AU" dirty="0"/>
              <a:t> The name of the relevant National Championship for advancing teams</a:t>
            </a:r>
          </a:p>
          <a:p>
            <a:pPr>
              <a:buFont typeface="Arial" panose="020B0604020202020204" pitchFamily="34" charset="0"/>
              <a:buChar char="•"/>
            </a:pPr>
            <a:r>
              <a:rPr lang="en-AU" dirty="0"/>
              <a:t> The event name, local sponsors and other details in the Opening and Closing Remarks</a:t>
            </a:r>
          </a:p>
          <a:p>
            <a:pPr>
              <a:buFont typeface="Arial" panose="020B0604020202020204" pitchFamily="34" charset="0"/>
              <a:buChar char="•"/>
            </a:pPr>
            <a:r>
              <a:rPr lang="en-AU" dirty="0"/>
              <a:t> The award scripts</a:t>
            </a:r>
          </a:p>
          <a:p>
            <a:pPr marL="0" indent="0">
              <a:buNone/>
            </a:pPr>
            <a:r>
              <a:rPr lang="en-AU" dirty="0"/>
              <a:t>This (and preparing the PowerPoint) is a great job for a judge assistant if you have one! </a:t>
            </a:r>
          </a:p>
          <a:p>
            <a:pPr marL="0" indent="0">
              <a:buNone/>
            </a:pPr>
            <a:r>
              <a:rPr lang="en-AU" dirty="0"/>
              <a:t>If your event is using hard-copy rubrics, return these to the teams at the end of the Closing Ceremony. Please check the rubrics and feedback before returning them! </a:t>
            </a:r>
          </a:p>
        </p:txBody>
      </p:sp>
    </p:spTree>
    <p:extLst>
      <p:ext uri="{BB962C8B-B14F-4D97-AF65-F5344CB8AC3E}">
        <p14:creationId xmlns:p14="http://schemas.microsoft.com/office/powerpoint/2010/main" val="1046043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6513A8-AFC0-4D1A-AB3F-1A4B70A8C3E5}"/>
              </a:ext>
            </a:extLst>
          </p:cNvPr>
          <p:cNvSpPr>
            <a:spLocks noGrp="1"/>
          </p:cNvSpPr>
          <p:nvPr>
            <p:ph type="title"/>
          </p:nvPr>
        </p:nvSpPr>
        <p:spPr>
          <a:xfrm>
            <a:off x="1024129" y="585217"/>
            <a:ext cx="5902060" cy="1499616"/>
          </a:xfrm>
        </p:spPr>
        <p:txBody>
          <a:bodyPr>
            <a:normAutofit/>
          </a:bodyPr>
          <a:lstStyle/>
          <a:p>
            <a:r>
              <a:rPr lang="en-AU" dirty="0"/>
              <a:t>After the event</a:t>
            </a:r>
          </a:p>
        </p:txBody>
      </p:sp>
      <p:sp>
        <p:nvSpPr>
          <p:cNvPr id="5" name="Content Placeholder 4">
            <a:extLst>
              <a:ext uri="{FF2B5EF4-FFF2-40B4-BE49-F238E27FC236}">
                <a16:creationId xmlns:a16="http://schemas.microsoft.com/office/drawing/2014/main" id="{8CF31898-9F64-4DCB-B949-0F80A9A225ED}"/>
              </a:ext>
            </a:extLst>
          </p:cNvPr>
          <p:cNvSpPr>
            <a:spLocks noGrp="1"/>
          </p:cNvSpPr>
          <p:nvPr>
            <p:ph idx="1"/>
          </p:nvPr>
        </p:nvSpPr>
        <p:spPr>
          <a:xfrm>
            <a:off x="1024129" y="2286002"/>
            <a:ext cx="5902060" cy="3931920"/>
          </a:xfrm>
        </p:spPr>
        <p:txBody>
          <a:bodyPr>
            <a:normAutofit/>
          </a:bodyPr>
          <a:lstStyle/>
          <a:p>
            <a:pPr marL="0" indent="0">
              <a:buNone/>
            </a:pPr>
            <a:r>
              <a:rPr lang="en-AU" dirty="0"/>
              <a:t>Following the event, please make sure the awards and </a:t>
            </a:r>
            <a:r>
              <a:rPr lang="en-AU" b="1" dirty="0"/>
              <a:t>advancing teams</a:t>
            </a:r>
            <a:r>
              <a:rPr lang="en-AU" dirty="0"/>
              <a:t> are provided to your Tournament Director to be communicated to FIRST Australia. We need this information to make contact with the advancing teams. </a:t>
            </a:r>
          </a:p>
          <a:p>
            <a:pPr marL="0" indent="0">
              <a:buNone/>
            </a:pPr>
            <a:r>
              <a:rPr lang="en-AU" dirty="0"/>
              <a:t>Completed rubrics should be returned to teams at the end of the Closing Ceremony. All other judging material should be disposed securely.</a:t>
            </a:r>
          </a:p>
          <a:p>
            <a:pPr marL="0" indent="0">
              <a:buNone/>
            </a:pPr>
            <a:endParaRPr lang="en-AU" dirty="0"/>
          </a:p>
        </p:txBody>
      </p:sp>
      <p:pic>
        <p:nvPicPr>
          <p:cNvPr id="7" name="Picture 6">
            <a:extLst>
              <a:ext uri="{FF2B5EF4-FFF2-40B4-BE49-F238E27FC236}">
                <a16:creationId xmlns:a16="http://schemas.microsoft.com/office/drawing/2014/main" id="{B20F08C3-34C2-4CE8-9C50-69B1D4ED04F1}"/>
              </a:ext>
            </a:extLst>
          </p:cNvPr>
          <p:cNvPicPr>
            <a:picLocks noChangeAspect="1"/>
          </p:cNvPicPr>
          <p:nvPr/>
        </p:nvPicPr>
        <p:blipFill>
          <a:blip r:embed="rId3"/>
          <a:stretch>
            <a:fillRect/>
          </a:stretch>
        </p:blipFill>
        <p:spPr>
          <a:xfrm>
            <a:off x="7552268" y="762565"/>
            <a:ext cx="3999653" cy="5332873"/>
          </a:xfrm>
          <a:prstGeom prst="rect">
            <a:avLst/>
          </a:prstGeom>
        </p:spPr>
      </p:pic>
    </p:spTree>
    <p:extLst>
      <p:ext uri="{BB962C8B-B14F-4D97-AF65-F5344CB8AC3E}">
        <p14:creationId xmlns:p14="http://schemas.microsoft.com/office/powerpoint/2010/main" val="1717764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sz="1801"/>
          </a:p>
        </p:txBody>
      </p:sp>
      <p:sp>
        <p:nvSpPr>
          <p:cNvPr id="15"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sz="1801"/>
          </a:p>
        </p:txBody>
      </p:sp>
      <p:cxnSp>
        <p:nvCxnSpPr>
          <p:cNvPr id="17" name="Straight Connector 16">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AD2539-018D-4874-96E9-F5DFF3C0F840}"/>
              </a:ext>
            </a:extLst>
          </p:cNvPr>
          <p:cNvSpPr>
            <a:spLocks noGrp="1"/>
          </p:cNvSpPr>
          <p:nvPr>
            <p:ph type="title"/>
          </p:nvPr>
        </p:nvSpPr>
        <p:spPr>
          <a:xfrm>
            <a:off x="457201" y="4960138"/>
            <a:ext cx="7772400" cy="1463040"/>
          </a:xfrm>
        </p:spPr>
        <p:txBody>
          <a:bodyPr vert="horz" lIns="91440" tIns="45721" rIns="91440" bIns="45721" rtlCol="0" anchor="ctr">
            <a:normAutofit/>
          </a:bodyPr>
          <a:lstStyle/>
          <a:p>
            <a:r>
              <a:rPr lang="en-US" dirty="0"/>
              <a:t>Reminders and Next Steps</a:t>
            </a:r>
          </a:p>
        </p:txBody>
      </p:sp>
      <p:sp>
        <p:nvSpPr>
          <p:cNvPr id="5" name="Text Placeholder 4">
            <a:extLst>
              <a:ext uri="{FF2B5EF4-FFF2-40B4-BE49-F238E27FC236}">
                <a16:creationId xmlns:a16="http://schemas.microsoft.com/office/drawing/2014/main" id="{6C04D29F-0DDE-4868-BF2B-85516B323053}"/>
              </a:ext>
            </a:extLst>
          </p:cNvPr>
          <p:cNvSpPr>
            <a:spLocks noGrp="1"/>
          </p:cNvSpPr>
          <p:nvPr>
            <p:ph type="body" idx="1"/>
          </p:nvPr>
        </p:nvSpPr>
        <p:spPr>
          <a:xfrm>
            <a:off x="8610602" y="4960138"/>
            <a:ext cx="3200400" cy="1463040"/>
          </a:xfrm>
        </p:spPr>
        <p:txBody>
          <a:bodyPr vert="horz" lIns="91440" tIns="45721" rIns="91440" bIns="45721" rtlCol="0" anchor="ctr">
            <a:normAutofit/>
          </a:bodyPr>
          <a:lstStyle/>
          <a:p>
            <a:endParaRPr lang="en-US"/>
          </a:p>
        </p:txBody>
      </p:sp>
      <p:pic>
        <p:nvPicPr>
          <p:cNvPr id="8" name="Picture 7" descr="A picture containing person, group, colorful, crowd&#10;&#10;Description automatically generated">
            <a:extLst>
              <a:ext uri="{FF2B5EF4-FFF2-40B4-BE49-F238E27FC236}">
                <a16:creationId xmlns:a16="http://schemas.microsoft.com/office/drawing/2014/main" id="{71D2BE0F-A399-42B2-947E-5C9125A2F259}"/>
              </a:ext>
            </a:extLst>
          </p:cNvPr>
          <p:cNvPicPr>
            <a:picLocks noChangeAspect="1"/>
          </p:cNvPicPr>
          <p:nvPr/>
        </p:nvPicPr>
        <p:blipFill rotWithShape="1">
          <a:blip r:embed="rId2">
            <a:extLst>
              <a:ext uri="{28A0092B-C50C-407E-A947-70E740481C1C}">
                <a14:useLocalDpi xmlns:a14="http://schemas.microsoft.com/office/drawing/2010/main" val="0"/>
              </a:ext>
            </a:extLst>
          </a:blip>
          <a:srcRect t="8989" b="34832"/>
          <a:stretch/>
        </p:blipFill>
        <p:spPr>
          <a:xfrm>
            <a:off x="21" y="10"/>
            <a:ext cx="12191980" cy="4571989"/>
          </a:xfrm>
          <a:prstGeom prst="rect">
            <a:avLst/>
          </a:prstGeom>
        </p:spPr>
      </p:pic>
    </p:spTree>
    <p:extLst>
      <p:ext uri="{BB962C8B-B14F-4D97-AF65-F5344CB8AC3E}">
        <p14:creationId xmlns:p14="http://schemas.microsoft.com/office/powerpoint/2010/main" val="3021723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EE6A-8C16-4B20-9178-990DD7A4C6CD}"/>
              </a:ext>
            </a:extLst>
          </p:cNvPr>
          <p:cNvSpPr>
            <a:spLocks noGrp="1"/>
          </p:cNvSpPr>
          <p:nvPr>
            <p:ph type="title"/>
          </p:nvPr>
        </p:nvSpPr>
        <p:spPr/>
        <p:txBody>
          <a:bodyPr/>
          <a:lstStyle/>
          <a:p>
            <a:r>
              <a:rPr lang="en-AU" dirty="0"/>
              <a:t>Important Reminders</a:t>
            </a:r>
          </a:p>
        </p:txBody>
      </p:sp>
      <p:sp>
        <p:nvSpPr>
          <p:cNvPr id="3" name="Content Placeholder 2">
            <a:extLst>
              <a:ext uri="{FF2B5EF4-FFF2-40B4-BE49-F238E27FC236}">
                <a16:creationId xmlns:a16="http://schemas.microsoft.com/office/drawing/2014/main" id="{12F9E7A7-D5FC-4674-AE66-76D0770755AB}"/>
              </a:ext>
            </a:extLst>
          </p:cNvPr>
          <p:cNvSpPr>
            <a:spLocks noGrp="1"/>
          </p:cNvSpPr>
          <p:nvPr>
            <p:ph idx="1"/>
          </p:nvPr>
        </p:nvSpPr>
        <p:spPr/>
        <p:txBody>
          <a:bodyPr/>
          <a:lstStyle/>
          <a:p>
            <a:r>
              <a:rPr lang="en-AU" dirty="0"/>
              <a:t>To ensure consistency and fairness across Australian and international events, as the judge advisor you MUST:</a:t>
            </a:r>
          </a:p>
          <a:p>
            <a:pPr lvl="1"/>
            <a:r>
              <a:rPr lang="en-AU" dirty="0"/>
              <a:t>Attend the judge advisor training (check!) </a:t>
            </a:r>
          </a:p>
          <a:p>
            <a:pPr lvl="1"/>
            <a:r>
              <a:rPr lang="en-AU" dirty="0"/>
              <a:t>Confirm judges are 18+ and not directly affiliated with teams competing at the event</a:t>
            </a:r>
          </a:p>
          <a:p>
            <a:pPr lvl="1"/>
            <a:r>
              <a:rPr lang="en-AU" dirty="0"/>
              <a:t>Ensure all judges have been trained</a:t>
            </a:r>
          </a:p>
          <a:p>
            <a:pPr lvl="1"/>
            <a:r>
              <a:rPr lang="en-AU" dirty="0"/>
              <a:t>Check that each pod has a separate, private room to conduct judging sessions</a:t>
            </a:r>
          </a:p>
          <a:p>
            <a:pPr lvl="1"/>
            <a:r>
              <a:rPr lang="en-AU" dirty="0"/>
              <a:t>Use the </a:t>
            </a:r>
            <a:r>
              <a:rPr lang="en-AU" b="1" dirty="0"/>
              <a:t>current judging rubrics </a:t>
            </a:r>
            <a:r>
              <a:rPr lang="en-AU" dirty="0"/>
              <a:t>and related documents</a:t>
            </a:r>
          </a:p>
          <a:p>
            <a:pPr lvl="1"/>
            <a:r>
              <a:rPr lang="en-AU" dirty="0"/>
              <a:t>Use the </a:t>
            </a:r>
            <a:r>
              <a:rPr lang="en-AU" b="1" dirty="0"/>
              <a:t>Australia version </a:t>
            </a:r>
            <a:r>
              <a:rPr lang="en-AU" dirty="0"/>
              <a:t>of the Official Judging Spreadsheet</a:t>
            </a:r>
          </a:p>
          <a:p>
            <a:pPr lvl="1"/>
            <a:r>
              <a:rPr lang="en-AU" dirty="0"/>
              <a:t>Conduct a </a:t>
            </a:r>
            <a:r>
              <a:rPr lang="en-AU" b="1" dirty="0"/>
              <a:t>deliberations process </a:t>
            </a:r>
            <a:r>
              <a:rPr lang="en-AU" dirty="0"/>
              <a:t>involving all</a:t>
            </a:r>
            <a:r>
              <a:rPr lang="en-AU" b="1" dirty="0"/>
              <a:t> </a:t>
            </a:r>
            <a:r>
              <a:rPr lang="en-AU" dirty="0"/>
              <a:t>judges</a:t>
            </a:r>
          </a:p>
          <a:p>
            <a:pPr lvl="1"/>
            <a:r>
              <a:rPr lang="en-AU" dirty="0"/>
              <a:t>Follow the </a:t>
            </a:r>
            <a:r>
              <a:rPr lang="en-AU" b="1" dirty="0"/>
              <a:t>awards structure </a:t>
            </a:r>
            <a:r>
              <a:rPr lang="en-AU" dirty="0"/>
              <a:t>your event has been allocated </a:t>
            </a:r>
          </a:p>
          <a:p>
            <a:pPr lvl="1"/>
            <a:r>
              <a:rPr lang="en-AU" dirty="0"/>
              <a:t>Progress the correct number of teams to the relevant National Championship</a:t>
            </a:r>
          </a:p>
          <a:p>
            <a:pPr lvl="1"/>
            <a:r>
              <a:rPr lang="en-AU" dirty="0"/>
              <a:t>Contact FIRST Australia if you are unsure of any procedures</a:t>
            </a:r>
          </a:p>
          <a:p>
            <a:endParaRPr lang="en-AU" dirty="0"/>
          </a:p>
        </p:txBody>
      </p:sp>
    </p:spTree>
    <p:extLst>
      <p:ext uri="{BB962C8B-B14F-4D97-AF65-F5344CB8AC3E}">
        <p14:creationId xmlns:p14="http://schemas.microsoft.com/office/powerpoint/2010/main" val="1716973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B06625-B776-4EB3-B902-9FD177D5FB1A}"/>
              </a:ext>
            </a:extLst>
          </p:cNvPr>
          <p:cNvSpPr>
            <a:spLocks noGrp="1"/>
          </p:cNvSpPr>
          <p:nvPr>
            <p:ph type="title"/>
          </p:nvPr>
        </p:nvSpPr>
        <p:spPr/>
        <p:txBody>
          <a:bodyPr/>
          <a:lstStyle/>
          <a:p>
            <a:r>
              <a:rPr lang="en-AU" dirty="0"/>
              <a:t>10 tips for a successful event</a:t>
            </a:r>
          </a:p>
        </p:txBody>
      </p:sp>
      <p:sp>
        <p:nvSpPr>
          <p:cNvPr id="6" name="Content Placeholder 5">
            <a:extLst>
              <a:ext uri="{FF2B5EF4-FFF2-40B4-BE49-F238E27FC236}">
                <a16:creationId xmlns:a16="http://schemas.microsoft.com/office/drawing/2014/main" id="{73DE0450-BF18-41D6-9252-80AF0E7E331E}"/>
              </a:ext>
            </a:extLst>
          </p:cNvPr>
          <p:cNvSpPr>
            <a:spLocks noGrp="1"/>
          </p:cNvSpPr>
          <p:nvPr>
            <p:ph sz="half" idx="1"/>
          </p:nvPr>
        </p:nvSpPr>
        <p:spPr>
          <a:xfrm>
            <a:off x="1024127" y="2286001"/>
            <a:ext cx="10272059" cy="4023360"/>
          </a:xfrm>
        </p:spPr>
        <p:txBody>
          <a:bodyPr numCol="2">
            <a:normAutofit/>
          </a:bodyPr>
          <a:lstStyle/>
          <a:p>
            <a:pPr marL="457206" indent="-457206">
              <a:buAutoNum type="arabicPeriod"/>
            </a:pPr>
            <a:r>
              <a:rPr lang="en-AU" dirty="0"/>
              <a:t>Be prepared</a:t>
            </a:r>
          </a:p>
          <a:p>
            <a:pPr marL="457206" indent="-457206">
              <a:buFont typeface="Tw Cen MT" panose="020B0602020104020603" pitchFamily="34" charset="0"/>
              <a:buAutoNum type="arabicPeriod"/>
            </a:pPr>
            <a:r>
              <a:rPr lang="en-US" dirty="0"/>
              <a:t>Resolve any problems right away</a:t>
            </a:r>
            <a:endParaRPr lang="en-AU" dirty="0"/>
          </a:p>
          <a:p>
            <a:pPr marL="457206" indent="-457206">
              <a:buFont typeface="Tw Cen MT" panose="020B0602020104020603" pitchFamily="34" charset="0"/>
              <a:buAutoNum type="arabicPeriod"/>
            </a:pPr>
            <a:r>
              <a:rPr lang="en-US" dirty="0"/>
              <a:t>You will need to manage situations that are not in the rule book</a:t>
            </a:r>
          </a:p>
          <a:p>
            <a:pPr marL="457206" indent="-457206">
              <a:buFont typeface="Tw Cen MT" panose="020B0602020104020603" pitchFamily="34" charset="0"/>
              <a:buAutoNum type="arabicPeriod"/>
            </a:pPr>
            <a:r>
              <a:rPr lang="en-AU" dirty="0"/>
              <a:t>Remember you’re managing people, but…</a:t>
            </a:r>
            <a:endParaRPr lang="en-US" dirty="0"/>
          </a:p>
          <a:p>
            <a:pPr marL="457206" indent="-457206">
              <a:buFont typeface="Tw Cen MT" panose="020B0602020104020603" pitchFamily="34" charset="0"/>
              <a:buAutoNum type="arabicPeriod"/>
            </a:pPr>
            <a:r>
              <a:rPr lang="en-AU" dirty="0"/>
              <a:t>Follow the rules</a:t>
            </a:r>
          </a:p>
          <a:p>
            <a:pPr marL="457206" indent="-457206">
              <a:buFont typeface="Tw Cen MT" panose="020B0602020104020603" pitchFamily="34" charset="0"/>
              <a:buAutoNum type="arabicPeriod"/>
            </a:pPr>
            <a:r>
              <a:rPr lang="en-US" dirty="0"/>
              <a:t>Focus on official and relevant judging criteria</a:t>
            </a:r>
          </a:p>
          <a:p>
            <a:pPr marL="457206" indent="-457206">
              <a:buFont typeface="Tw Cen MT" panose="020B0602020104020603" pitchFamily="34" charset="0"/>
              <a:buAutoNum type="arabicPeriod"/>
            </a:pPr>
            <a:r>
              <a:rPr lang="en-US" dirty="0"/>
              <a:t>Be aware of the time!</a:t>
            </a:r>
          </a:p>
          <a:p>
            <a:pPr marL="457206" indent="-457206">
              <a:buFont typeface="Tw Cen MT" panose="020B0602020104020603" pitchFamily="34" charset="0"/>
              <a:buAutoNum type="arabicPeriod"/>
            </a:pPr>
            <a:r>
              <a:rPr lang="en-US" dirty="0"/>
              <a:t>Create an atmosphere where everyone can contribute and have fun</a:t>
            </a:r>
            <a:endParaRPr lang="en-AU" dirty="0"/>
          </a:p>
          <a:p>
            <a:pPr marL="457206" indent="-457206">
              <a:buFont typeface="Tw Cen MT" panose="020B0602020104020603" pitchFamily="34" charset="0"/>
              <a:buAutoNum type="arabicPeriod"/>
            </a:pPr>
            <a:r>
              <a:rPr lang="en-AU" dirty="0"/>
              <a:t>See the teams!</a:t>
            </a:r>
          </a:p>
          <a:p>
            <a:pPr marL="457206" indent="-457206">
              <a:buFont typeface="Tw Cen MT" panose="020B0602020104020603" pitchFamily="34" charset="0"/>
              <a:buAutoNum type="arabicPeriod"/>
            </a:pPr>
            <a:r>
              <a:rPr lang="en-US" dirty="0"/>
              <a:t>Keep calm and robot on!</a:t>
            </a:r>
            <a:endParaRPr lang="en-AU" dirty="0"/>
          </a:p>
          <a:p>
            <a:pPr marL="457206" indent="-457206">
              <a:buFont typeface="Tw Cen MT" panose="020B0602020104020603" pitchFamily="34" charset="0"/>
              <a:buAutoNum type="arabicPeriod"/>
            </a:pPr>
            <a:endParaRPr lang="en-US" dirty="0"/>
          </a:p>
        </p:txBody>
      </p:sp>
    </p:spTree>
    <p:extLst>
      <p:ext uri="{BB962C8B-B14F-4D97-AF65-F5344CB8AC3E}">
        <p14:creationId xmlns:p14="http://schemas.microsoft.com/office/powerpoint/2010/main" val="2280928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3C941-459F-4020-AA34-7FED8D92C2A1}"/>
              </a:ext>
            </a:extLst>
          </p:cNvPr>
          <p:cNvSpPr>
            <a:spLocks noGrp="1"/>
          </p:cNvSpPr>
          <p:nvPr>
            <p:ph type="title"/>
          </p:nvPr>
        </p:nvSpPr>
        <p:spPr/>
        <p:txBody>
          <a:bodyPr/>
          <a:lstStyle/>
          <a:p>
            <a:r>
              <a:rPr lang="en-AU" dirty="0"/>
              <a:t>How to contact us</a:t>
            </a:r>
          </a:p>
        </p:txBody>
      </p:sp>
      <p:sp>
        <p:nvSpPr>
          <p:cNvPr id="6" name="Content Placeholder 5">
            <a:extLst>
              <a:ext uri="{FF2B5EF4-FFF2-40B4-BE49-F238E27FC236}">
                <a16:creationId xmlns:a16="http://schemas.microsoft.com/office/drawing/2014/main" id="{B0EFB315-F32D-4A80-B6AE-FC73DB0E9202}"/>
              </a:ext>
            </a:extLst>
          </p:cNvPr>
          <p:cNvSpPr>
            <a:spLocks noGrp="1"/>
          </p:cNvSpPr>
          <p:nvPr>
            <p:ph idx="1"/>
          </p:nvPr>
        </p:nvSpPr>
        <p:spPr/>
        <p:txBody>
          <a:bodyPr/>
          <a:lstStyle/>
          <a:p>
            <a:pPr marL="0" indent="0">
              <a:buNone/>
            </a:pPr>
            <a:r>
              <a:rPr lang="en-AU" dirty="0"/>
              <a:t>Judging questions: </a:t>
            </a:r>
            <a:r>
              <a:rPr lang="en-AU" dirty="0">
                <a:hlinkClick r:id="rId2"/>
              </a:rPr>
              <a:t>nationaljudgeadvisor_fll@ausfirst.org</a:t>
            </a:r>
            <a:r>
              <a:rPr lang="en-AU" dirty="0"/>
              <a:t> </a:t>
            </a:r>
          </a:p>
          <a:p>
            <a:pPr marL="0" indent="0">
              <a:buNone/>
            </a:pPr>
            <a:r>
              <a:rPr lang="en-AU" dirty="0"/>
              <a:t>Program questions: </a:t>
            </a:r>
            <a:r>
              <a:rPr lang="en-AU" dirty="0">
                <a:hlinkClick r:id="rId3"/>
              </a:rPr>
              <a:t>j.dwyer@mq.edu.au</a:t>
            </a:r>
            <a:r>
              <a:rPr lang="en-AU" dirty="0"/>
              <a:t>   </a:t>
            </a:r>
          </a:p>
        </p:txBody>
      </p:sp>
    </p:spTree>
    <p:extLst>
      <p:ext uri="{BB962C8B-B14F-4D97-AF65-F5344CB8AC3E}">
        <p14:creationId xmlns:p14="http://schemas.microsoft.com/office/powerpoint/2010/main" val="3402307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D2B798-7994-4548-A2BE-4AEF9C1A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sz="1801"/>
          </a:p>
        </p:txBody>
      </p:sp>
      <p:sp>
        <p:nvSpPr>
          <p:cNvPr id="14" name="Oval 5">
            <a:extLst>
              <a:ext uri="{FF2B5EF4-FFF2-40B4-BE49-F238E27FC236}">
                <a16:creationId xmlns:a16="http://schemas.microsoft.com/office/drawing/2014/main" id="{E6162320-3B67-42BB-AF9D-939326E64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sz="1801"/>
          </a:p>
        </p:txBody>
      </p:sp>
      <p:cxnSp>
        <p:nvCxnSpPr>
          <p:cNvPr id="16" name="Straight Connector 15">
            <a:extLst>
              <a:ext uri="{FF2B5EF4-FFF2-40B4-BE49-F238E27FC236}">
                <a16:creationId xmlns:a16="http://schemas.microsoft.com/office/drawing/2014/main" id="{6722E143-84C1-4F95-937C-78B92D2811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indoor, automaton&#10;&#10;Description automatically generated">
            <a:extLst>
              <a:ext uri="{FF2B5EF4-FFF2-40B4-BE49-F238E27FC236}">
                <a16:creationId xmlns:a16="http://schemas.microsoft.com/office/drawing/2014/main" id="{7934D8E2-03DF-43CF-9D27-F88F47AA3D42}"/>
              </a:ext>
            </a:extLst>
          </p:cNvPr>
          <p:cNvPicPr>
            <a:picLocks noChangeAspect="1"/>
          </p:cNvPicPr>
          <p:nvPr/>
        </p:nvPicPr>
        <p:blipFill rotWithShape="1">
          <a:blip r:embed="rId2">
            <a:extLst>
              <a:ext uri="{28A0092B-C50C-407E-A947-70E740481C1C}">
                <a14:useLocalDpi xmlns:a14="http://schemas.microsoft.com/office/drawing/2010/main" val="0"/>
              </a:ext>
            </a:extLst>
          </a:blip>
          <a:srcRect t="13395" r="3700" b="5453"/>
          <a:stretch/>
        </p:blipFill>
        <p:spPr>
          <a:xfrm>
            <a:off x="21" y="11"/>
            <a:ext cx="12191980" cy="6857989"/>
          </a:xfrm>
          <a:prstGeom prst="rect">
            <a:avLst/>
          </a:prstGeom>
        </p:spPr>
      </p:pic>
      <p:sp>
        <p:nvSpPr>
          <p:cNvPr id="18" name="Rectangle 17">
            <a:extLst>
              <a:ext uri="{FF2B5EF4-FFF2-40B4-BE49-F238E27FC236}">
                <a16:creationId xmlns:a16="http://schemas.microsoft.com/office/drawing/2014/main" id="{4FE1B9C8-0443-4506-BBD6-3AF8DE46D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70"/>
            <a:ext cx="12192000" cy="2298032"/>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 name="Title 3">
            <a:extLst>
              <a:ext uri="{FF2B5EF4-FFF2-40B4-BE49-F238E27FC236}">
                <a16:creationId xmlns:a16="http://schemas.microsoft.com/office/drawing/2014/main" id="{0BC6B32E-A241-415A-A965-92CDFE3E7495}"/>
              </a:ext>
            </a:extLst>
          </p:cNvPr>
          <p:cNvSpPr>
            <a:spLocks noGrp="1"/>
          </p:cNvSpPr>
          <p:nvPr>
            <p:ph type="title"/>
          </p:nvPr>
        </p:nvSpPr>
        <p:spPr>
          <a:xfrm>
            <a:off x="457201" y="4960138"/>
            <a:ext cx="7772400" cy="1463040"/>
          </a:xfrm>
        </p:spPr>
        <p:txBody>
          <a:bodyPr vert="horz" lIns="91440" tIns="45721" rIns="91440" bIns="45721" rtlCol="0" anchor="ctr">
            <a:normAutofit/>
          </a:bodyPr>
          <a:lstStyle/>
          <a:p>
            <a:r>
              <a:rPr lang="en-US" dirty="0"/>
              <a:t>Questions?</a:t>
            </a:r>
          </a:p>
        </p:txBody>
      </p:sp>
      <p:sp>
        <p:nvSpPr>
          <p:cNvPr id="5" name="Text Placeholder 4">
            <a:extLst>
              <a:ext uri="{FF2B5EF4-FFF2-40B4-BE49-F238E27FC236}">
                <a16:creationId xmlns:a16="http://schemas.microsoft.com/office/drawing/2014/main" id="{8A8CC571-1291-4E98-B08F-E0A2993FF7C0}"/>
              </a:ext>
            </a:extLst>
          </p:cNvPr>
          <p:cNvSpPr>
            <a:spLocks noGrp="1"/>
          </p:cNvSpPr>
          <p:nvPr>
            <p:ph type="body" idx="1"/>
          </p:nvPr>
        </p:nvSpPr>
        <p:spPr>
          <a:xfrm>
            <a:off x="8610602" y="4960138"/>
            <a:ext cx="3200400" cy="1463040"/>
          </a:xfrm>
        </p:spPr>
        <p:txBody>
          <a:bodyPr vert="horz" lIns="91440" tIns="45721" rIns="91440" bIns="45721" rtlCol="0" anchor="ctr">
            <a:normAutofit/>
          </a:bodyPr>
          <a:lstStyle/>
          <a:p>
            <a:endParaRPr lang="en-US"/>
          </a:p>
        </p:txBody>
      </p:sp>
      <p:cxnSp>
        <p:nvCxnSpPr>
          <p:cNvPr id="20" name="Straight Connector 19">
            <a:extLst>
              <a:ext uri="{FF2B5EF4-FFF2-40B4-BE49-F238E27FC236}">
                <a16:creationId xmlns:a16="http://schemas.microsoft.com/office/drawing/2014/main" id="{354C29FE-6D99-4083-90D8-9683EA5D4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829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6D734-4D4E-42F1-9C7B-931F4F7441E8}"/>
              </a:ext>
            </a:extLst>
          </p:cNvPr>
          <p:cNvSpPr>
            <a:spLocks noGrp="1"/>
          </p:cNvSpPr>
          <p:nvPr>
            <p:ph type="title"/>
          </p:nvPr>
        </p:nvSpPr>
        <p:spPr>
          <a:xfrm>
            <a:off x="1024131" y="585217"/>
            <a:ext cx="4431792" cy="1499616"/>
          </a:xfrm>
        </p:spPr>
        <p:txBody>
          <a:bodyPr>
            <a:normAutofit/>
          </a:bodyPr>
          <a:lstStyle/>
          <a:p>
            <a:r>
              <a:rPr lang="en-AU" dirty="0"/>
              <a:t>This year’s Theme: UNEARTHED</a:t>
            </a:r>
            <a:r>
              <a:rPr lang="en-AU" baseline="30000" dirty="0"/>
              <a:t>SM</a:t>
            </a:r>
          </a:p>
        </p:txBody>
      </p:sp>
      <p:sp>
        <p:nvSpPr>
          <p:cNvPr id="5" name="TextBox 4">
            <a:extLst>
              <a:ext uri="{FF2B5EF4-FFF2-40B4-BE49-F238E27FC236}">
                <a16:creationId xmlns:a16="http://schemas.microsoft.com/office/drawing/2014/main" id="{4E495ED8-A837-1087-9869-96BCBDDAE8B9}"/>
              </a:ext>
            </a:extLst>
          </p:cNvPr>
          <p:cNvSpPr txBox="1"/>
          <p:nvPr/>
        </p:nvSpPr>
        <p:spPr>
          <a:xfrm>
            <a:off x="1024128" y="3429000"/>
            <a:ext cx="6196069" cy="1938992"/>
          </a:xfrm>
          <a:prstGeom prst="rect">
            <a:avLst/>
          </a:prstGeom>
          <a:noFill/>
        </p:spPr>
        <p:txBody>
          <a:bodyPr wrap="square">
            <a:spAutoFit/>
          </a:bodyPr>
          <a:lstStyle/>
          <a:p>
            <a:pPr>
              <a:spcAft>
                <a:spcPts val="601"/>
              </a:spcAft>
            </a:pPr>
            <a:r>
              <a:rPr lang="en-US" sz="2000" dirty="0"/>
              <a:t>Archaeologists use the archaeological process to reconstruct and understand the artifacts they have unearthed. Whether they are excavating a site or studying materials in a laboratory, it takes people working together with technology to find the clues needed to understand how past generations lived, learned, and celebrated. </a:t>
            </a:r>
          </a:p>
        </p:txBody>
      </p:sp>
      <p:sp>
        <p:nvSpPr>
          <p:cNvPr id="7" name="TextBox 6">
            <a:extLst>
              <a:ext uri="{FF2B5EF4-FFF2-40B4-BE49-F238E27FC236}">
                <a16:creationId xmlns:a16="http://schemas.microsoft.com/office/drawing/2014/main" id="{8156058A-D397-FAD6-1797-881A1CBBF469}"/>
              </a:ext>
            </a:extLst>
          </p:cNvPr>
          <p:cNvSpPr txBox="1"/>
          <p:nvPr/>
        </p:nvSpPr>
        <p:spPr>
          <a:xfrm>
            <a:off x="1024128" y="5432442"/>
            <a:ext cx="8488007" cy="707886"/>
          </a:xfrm>
          <a:prstGeom prst="rect">
            <a:avLst/>
          </a:prstGeom>
          <a:noFill/>
        </p:spPr>
        <p:txBody>
          <a:bodyPr wrap="square">
            <a:spAutoFit/>
          </a:bodyPr>
          <a:lstStyle/>
          <a:p>
            <a:pPr>
              <a:spcAft>
                <a:spcPts val="601"/>
              </a:spcAft>
            </a:pPr>
            <a:r>
              <a:rPr lang="en-US" sz="2000" dirty="0"/>
              <a:t>In the UNEARTHED™ season, each team’s challenge is to</a:t>
            </a:r>
            <a:r>
              <a:rPr lang="en-US" sz="2000" b="1" dirty="0"/>
              <a:t> identify a problem faced by archaeologists and propose a solution that can help</a:t>
            </a:r>
            <a:r>
              <a:rPr lang="en-US" sz="2000" dirty="0"/>
              <a:t>. </a:t>
            </a:r>
          </a:p>
        </p:txBody>
      </p:sp>
      <p:sp>
        <p:nvSpPr>
          <p:cNvPr id="6" name="TextBox 5">
            <a:extLst>
              <a:ext uri="{FF2B5EF4-FFF2-40B4-BE49-F238E27FC236}">
                <a16:creationId xmlns:a16="http://schemas.microsoft.com/office/drawing/2014/main" id="{AF48E59F-3A0F-6AF3-B804-F3AF27358B2B}"/>
              </a:ext>
            </a:extLst>
          </p:cNvPr>
          <p:cNvSpPr txBox="1"/>
          <p:nvPr/>
        </p:nvSpPr>
        <p:spPr>
          <a:xfrm>
            <a:off x="1024129" y="2041524"/>
            <a:ext cx="5071871" cy="1323439"/>
          </a:xfrm>
          <a:prstGeom prst="rect">
            <a:avLst/>
          </a:prstGeom>
          <a:noFill/>
        </p:spPr>
        <p:txBody>
          <a:bodyPr wrap="square">
            <a:spAutoFit/>
          </a:bodyPr>
          <a:lstStyle/>
          <a:p>
            <a:r>
              <a:rPr lang="en-US" sz="2000" dirty="0"/>
              <a:t>During this archaeology-inspired season, teams use STEM and collaboration skills to unearth new findings about themselves and their collective communities to help build a better world.</a:t>
            </a:r>
          </a:p>
        </p:txBody>
      </p:sp>
      <p:pic>
        <p:nvPicPr>
          <p:cNvPr id="1026" name="Picture 2" descr="No photo description available.">
            <a:extLst>
              <a:ext uri="{FF2B5EF4-FFF2-40B4-BE49-F238E27FC236}">
                <a16:creationId xmlns:a16="http://schemas.microsoft.com/office/drawing/2014/main" id="{7A74C4EF-2F4F-2C43-EEE7-5F5DBA09F36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77089" y="173039"/>
            <a:ext cx="6332616" cy="426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9399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07DC-A34A-CC36-8B64-40AAE95032AE}"/>
              </a:ext>
            </a:extLst>
          </p:cNvPr>
          <p:cNvSpPr>
            <a:spLocks noGrp="1"/>
          </p:cNvSpPr>
          <p:nvPr>
            <p:ph type="title"/>
          </p:nvPr>
        </p:nvSpPr>
        <p:spPr/>
        <p:txBody>
          <a:bodyPr/>
          <a:lstStyle/>
          <a:p>
            <a:r>
              <a:rPr lang="en-AU" dirty="0"/>
              <a:t>Project Sparks</a:t>
            </a:r>
          </a:p>
        </p:txBody>
      </p:sp>
      <p:sp>
        <p:nvSpPr>
          <p:cNvPr id="3" name="Content Placeholder 2">
            <a:extLst>
              <a:ext uri="{FF2B5EF4-FFF2-40B4-BE49-F238E27FC236}">
                <a16:creationId xmlns:a16="http://schemas.microsoft.com/office/drawing/2014/main" id="{B0AA1D87-F574-BB1E-EAC3-7FE19F4C38DF}"/>
              </a:ext>
            </a:extLst>
          </p:cNvPr>
          <p:cNvSpPr>
            <a:spLocks noGrp="1"/>
          </p:cNvSpPr>
          <p:nvPr>
            <p:ph idx="1"/>
          </p:nvPr>
        </p:nvSpPr>
        <p:spPr/>
        <p:txBody>
          <a:bodyPr/>
          <a:lstStyle/>
          <a:p>
            <a:r>
              <a:rPr lang="en-AU" dirty="0"/>
              <a:t>The Engineering Notebook contains “project sparks” – scenarios and questions to get teams thinking about possible project ideas. These include:</a:t>
            </a:r>
          </a:p>
          <a:p>
            <a:pPr lvl="1"/>
            <a:r>
              <a:rPr lang="en-AU" dirty="0"/>
              <a:t>How archaeologists identify possible locations for artifacts</a:t>
            </a:r>
          </a:p>
          <a:p>
            <a:pPr lvl="1"/>
            <a:r>
              <a:rPr lang="en-AU" dirty="0"/>
              <a:t>How technology can be used to map archaeologic sites</a:t>
            </a:r>
          </a:p>
          <a:p>
            <a:pPr lvl="1"/>
            <a:r>
              <a:rPr lang="en-AU" dirty="0"/>
              <a:t>What tools archaeologists use to excavate fragile artifacts</a:t>
            </a:r>
          </a:p>
          <a:p>
            <a:pPr lvl="1"/>
            <a:r>
              <a:rPr lang="en-AU" dirty="0"/>
              <a:t>How restoration processes can be improved</a:t>
            </a:r>
          </a:p>
          <a:p>
            <a:pPr lvl="1"/>
            <a:r>
              <a:rPr lang="en-AU" dirty="0"/>
              <a:t>How archaeologists can work with professionals in other careers</a:t>
            </a:r>
          </a:p>
          <a:p>
            <a:r>
              <a:rPr lang="en-AU" dirty="0"/>
              <a:t>The Engineering Notebook also includes a “careers and technology” page. The list includes archaeologists, site managers, lab technicians, conservators, anthropologists and geologists. This page can also inspire engaging and innovative project ideas! </a:t>
            </a:r>
          </a:p>
        </p:txBody>
      </p:sp>
    </p:spTree>
    <p:extLst>
      <p:ext uri="{BB962C8B-B14F-4D97-AF65-F5344CB8AC3E}">
        <p14:creationId xmlns:p14="http://schemas.microsoft.com/office/powerpoint/2010/main" val="1754549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9F82-223D-4A01-8C66-F7E458749481}"/>
              </a:ext>
            </a:extLst>
          </p:cNvPr>
          <p:cNvSpPr>
            <a:spLocks noGrp="1"/>
          </p:cNvSpPr>
          <p:nvPr>
            <p:ph type="title"/>
          </p:nvPr>
        </p:nvSpPr>
        <p:spPr/>
        <p:txBody>
          <a:bodyPr>
            <a:normAutofit/>
          </a:bodyPr>
          <a:lstStyle/>
          <a:p>
            <a:r>
              <a:rPr lang="en-AU" dirty="0"/>
              <a:t>What’s new this year?</a:t>
            </a:r>
          </a:p>
        </p:txBody>
      </p:sp>
      <p:sp>
        <p:nvSpPr>
          <p:cNvPr id="3" name="Content Placeholder 2">
            <a:extLst>
              <a:ext uri="{FF2B5EF4-FFF2-40B4-BE49-F238E27FC236}">
                <a16:creationId xmlns:a16="http://schemas.microsoft.com/office/drawing/2014/main" id="{857AAE09-F3DF-4BB2-8782-5FD0816AD514}"/>
              </a:ext>
            </a:extLst>
          </p:cNvPr>
          <p:cNvSpPr>
            <a:spLocks noGrp="1"/>
          </p:cNvSpPr>
          <p:nvPr>
            <p:ph idx="1"/>
          </p:nvPr>
        </p:nvSpPr>
        <p:spPr/>
        <p:txBody>
          <a:bodyPr>
            <a:normAutofit/>
          </a:bodyPr>
          <a:lstStyle/>
          <a:p>
            <a:pPr marL="0" indent="0">
              <a:buNone/>
            </a:pPr>
            <a:r>
              <a:rPr lang="en-US" dirty="0"/>
              <a:t>Last season saw major changes to judging, including the new Peer Award, the introduction of the Final Share &amp; Feedback interview component, and updates to rubrics. </a:t>
            </a:r>
          </a:p>
          <a:p>
            <a:pPr marL="0" indent="0">
              <a:buNone/>
            </a:pPr>
            <a:r>
              <a:rPr lang="en-US" dirty="0"/>
              <a:t>There are </a:t>
            </a:r>
            <a:r>
              <a:rPr lang="en-US" b="1" dirty="0"/>
              <a:t>no major changes to awards or processes</a:t>
            </a:r>
            <a:r>
              <a:rPr lang="en-US" dirty="0"/>
              <a:t> for this season. However, some new resources are available. </a:t>
            </a:r>
          </a:p>
          <a:p>
            <a:pPr marL="0" indent="0">
              <a:buNone/>
            </a:pPr>
            <a:r>
              <a:rPr lang="en-US" dirty="0"/>
              <a:t>On firstaustralia.org: </a:t>
            </a:r>
          </a:p>
          <a:p>
            <a:pPr lvl="1"/>
            <a:r>
              <a:rPr lang="en-US" dirty="0"/>
              <a:t>Updated Official Judging Spreadsheet (AUS version) available from firstaustralia.org </a:t>
            </a:r>
          </a:p>
          <a:p>
            <a:pPr marL="0" indent="0">
              <a:buNone/>
            </a:pPr>
            <a:r>
              <a:rPr lang="en-US" dirty="0"/>
              <a:t>On firstinspires.org – US-specific, so use with caution! </a:t>
            </a:r>
          </a:p>
          <a:p>
            <a:pPr lvl="1"/>
            <a:r>
              <a:rPr lang="en-US" dirty="0"/>
              <a:t>Judge Guide and Quiz </a:t>
            </a:r>
          </a:p>
          <a:p>
            <a:pPr lvl="1"/>
            <a:r>
              <a:rPr lang="en-US" dirty="0"/>
              <a:t>Judge Advisor Checklist, Judge Training Script and Judge Training Slide Deck </a:t>
            </a:r>
          </a:p>
        </p:txBody>
      </p:sp>
    </p:spTree>
    <p:extLst>
      <p:ext uri="{BB962C8B-B14F-4D97-AF65-F5344CB8AC3E}">
        <p14:creationId xmlns:p14="http://schemas.microsoft.com/office/powerpoint/2010/main" val="3318583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67092-2855-082F-F37B-EBA4B8237BC0}"/>
              </a:ext>
            </a:extLst>
          </p:cNvPr>
          <p:cNvSpPr>
            <a:spLocks noGrp="1"/>
          </p:cNvSpPr>
          <p:nvPr>
            <p:ph type="title"/>
          </p:nvPr>
        </p:nvSpPr>
        <p:spPr/>
        <p:txBody>
          <a:bodyPr/>
          <a:lstStyle/>
          <a:p>
            <a:r>
              <a:rPr lang="en-AU" dirty="0"/>
              <a:t>Important reminders</a:t>
            </a:r>
          </a:p>
        </p:txBody>
      </p:sp>
      <p:sp>
        <p:nvSpPr>
          <p:cNvPr id="3" name="Content Placeholder 2">
            <a:extLst>
              <a:ext uri="{FF2B5EF4-FFF2-40B4-BE49-F238E27FC236}">
                <a16:creationId xmlns:a16="http://schemas.microsoft.com/office/drawing/2014/main" id="{4A99C69B-E6B9-C123-67EF-1D8676F35695}"/>
              </a:ext>
            </a:extLst>
          </p:cNvPr>
          <p:cNvSpPr>
            <a:spLocks noGrp="1"/>
          </p:cNvSpPr>
          <p:nvPr>
            <p:ph idx="1"/>
          </p:nvPr>
        </p:nvSpPr>
        <p:spPr/>
        <p:txBody>
          <a:bodyPr/>
          <a:lstStyle/>
          <a:p>
            <a:r>
              <a:rPr lang="en-AU" dirty="0"/>
              <a:t>Please be aware that different regions follow different procedures and use different document versions. As a Judge Advisor for an Australian event, it is important that you are using:</a:t>
            </a:r>
          </a:p>
          <a:p>
            <a:pPr lvl="1"/>
            <a:r>
              <a:rPr lang="en-AU" dirty="0"/>
              <a:t>Up-to-date judging materials for the 2025-2026 </a:t>
            </a:r>
            <a:r>
              <a:rPr lang="en-US" dirty="0"/>
              <a:t>UNEARTHED</a:t>
            </a:r>
            <a:r>
              <a:rPr lang="en-US" baseline="30000" dirty="0"/>
              <a:t>SM </a:t>
            </a:r>
            <a:r>
              <a:rPr lang="en-AU" dirty="0"/>
              <a:t>season  </a:t>
            </a:r>
          </a:p>
          <a:p>
            <a:pPr lvl="1"/>
            <a:r>
              <a:rPr lang="en-AU" dirty="0"/>
              <a:t>Modified Judging Session Scripts, available from the FIRST Australia website </a:t>
            </a:r>
          </a:p>
          <a:p>
            <a:pPr lvl="1"/>
            <a:r>
              <a:rPr lang="en-AU" dirty="0"/>
              <a:t>The Australian version of the Official Judging Spreadsheet, available from the FIRST Australia website </a:t>
            </a:r>
          </a:p>
          <a:p>
            <a:r>
              <a:rPr lang="en-AU" dirty="0"/>
              <a:t>Ask your tournament director for access to the appropriate page on the FIRST Australia website. </a:t>
            </a:r>
          </a:p>
        </p:txBody>
      </p:sp>
    </p:spTree>
    <p:extLst>
      <p:ext uri="{BB962C8B-B14F-4D97-AF65-F5344CB8AC3E}">
        <p14:creationId xmlns:p14="http://schemas.microsoft.com/office/powerpoint/2010/main" val="2058331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9F82-223D-4A01-8C66-F7E458749481}"/>
              </a:ext>
            </a:extLst>
          </p:cNvPr>
          <p:cNvSpPr>
            <a:spLocks noGrp="1"/>
          </p:cNvSpPr>
          <p:nvPr>
            <p:ph type="title"/>
          </p:nvPr>
        </p:nvSpPr>
        <p:spPr/>
        <p:txBody>
          <a:bodyPr/>
          <a:lstStyle/>
          <a:p>
            <a:r>
              <a:rPr lang="en-AU" dirty="0"/>
              <a:t>Equity, Diversity and Inclusion</a:t>
            </a:r>
          </a:p>
        </p:txBody>
      </p:sp>
      <p:sp>
        <p:nvSpPr>
          <p:cNvPr id="3" name="Content Placeholder 2">
            <a:extLst>
              <a:ext uri="{FF2B5EF4-FFF2-40B4-BE49-F238E27FC236}">
                <a16:creationId xmlns:a16="http://schemas.microsoft.com/office/drawing/2014/main" id="{857AAE09-F3DF-4BB2-8782-5FD0816AD514}"/>
              </a:ext>
            </a:extLst>
          </p:cNvPr>
          <p:cNvSpPr>
            <a:spLocks noGrp="1"/>
          </p:cNvSpPr>
          <p:nvPr>
            <p:ph idx="1"/>
          </p:nvPr>
        </p:nvSpPr>
        <p:spPr/>
        <p:txBody>
          <a:bodyPr>
            <a:normAutofit lnSpcReduction="10000"/>
          </a:bodyPr>
          <a:lstStyle/>
          <a:p>
            <a:pPr marL="0" indent="0">
              <a:buNone/>
            </a:pPr>
            <a:r>
              <a:rPr lang="en-US" i="1" dirty="0"/>
              <a:t>FIRST is committed to fostering, cultivating and preserving a culture of equity, diversity, and inclusion. We embrace and encourage differences in race, ethnicity, national origin, sex, gender, gender identity, gender expression, sexual orientation, disability, age, religion, income, language, learning difference, or any other characteristics that make our adult-force and students unique.</a:t>
            </a:r>
          </a:p>
          <a:p>
            <a:pPr marL="0" indent="0">
              <a:buNone/>
            </a:pPr>
            <a:r>
              <a:rPr lang="en-AU" dirty="0"/>
              <a:t>You can help by:</a:t>
            </a:r>
          </a:p>
          <a:p>
            <a:pPr>
              <a:buFont typeface="Arial" panose="020B0604020202020204" pitchFamily="34" charset="0"/>
              <a:buChar char="•"/>
            </a:pPr>
            <a:r>
              <a:rPr lang="en-AU" dirty="0"/>
              <a:t> Checking with your Tournament Director about accessibility of judging rooms </a:t>
            </a:r>
          </a:p>
          <a:p>
            <a:pPr>
              <a:buFont typeface="Arial" panose="020B0604020202020204" pitchFamily="34" charset="0"/>
              <a:buChar char="•"/>
            </a:pPr>
            <a:r>
              <a:rPr lang="en-AU" dirty="0"/>
              <a:t> Requesting that coaches to let you know in advance about students who may require special considerations </a:t>
            </a:r>
          </a:p>
          <a:p>
            <a:pPr>
              <a:buFont typeface="Arial" panose="020B0604020202020204" pitchFamily="34" charset="0"/>
              <a:buChar char="•"/>
            </a:pPr>
            <a:r>
              <a:rPr lang="en-AU" dirty="0"/>
              <a:t> Sharing relevant EDI training materials with your judges </a:t>
            </a:r>
          </a:p>
          <a:p>
            <a:pPr>
              <a:buFont typeface="Arial" panose="020B0604020202020204" pitchFamily="34" charset="0"/>
              <a:buChar char="•"/>
            </a:pPr>
            <a:r>
              <a:rPr lang="en-AU" dirty="0"/>
              <a:t> Reminding volunteers to keep the </a:t>
            </a:r>
            <a:r>
              <a:rPr lang="en-AU" i="1" dirty="0"/>
              <a:t>FIRST</a:t>
            </a:r>
            <a:r>
              <a:rPr lang="en-AU" dirty="0"/>
              <a:t> Core Values in mind at all times!</a:t>
            </a:r>
          </a:p>
        </p:txBody>
      </p:sp>
    </p:spTree>
    <p:extLst>
      <p:ext uri="{BB962C8B-B14F-4D97-AF65-F5344CB8AC3E}">
        <p14:creationId xmlns:p14="http://schemas.microsoft.com/office/powerpoint/2010/main" val="18680249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8BA90A1-6BEC-48B7-BBE0-886326225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5" name="Rectangle 74">
            <a:extLst>
              <a:ext uri="{FF2B5EF4-FFF2-40B4-BE49-F238E27FC236}">
                <a16:creationId xmlns:a16="http://schemas.microsoft.com/office/drawing/2014/main" id="{D7950F2D-29CC-4F1C-8AFA-D6AE15BFA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7" cy="5897881"/>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5124" name="Picture 4" descr="How to Develop Students&amp;#39; Holistic Skills Through FIRST Core Values During  Distance Learning | FIRST">
            <a:extLst>
              <a:ext uri="{FF2B5EF4-FFF2-40B4-BE49-F238E27FC236}">
                <a16:creationId xmlns:a16="http://schemas.microsoft.com/office/drawing/2014/main" id="{778BB74B-EBCD-4755-8310-FCDB15F28C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907205"/>
            <a:ext cx="10905067" cy="504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376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2395</TotalTime>
  <Words>3022</Words>
  <Application>Microsoft Office PowerPoint</Application>
  <PresentationFormat>Widescreen</PresentationFormat>
  <Paragraphs>240</Paragraphs>
  <Slides>37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Tw Cen MT</vt:lpstr>
      <vt:lpstr>Tw Cen MT Condensed</vt:lpstr>
      <vt:lpstr>Wingdings</vt:lpstr>
      <vt:lpstr>Wingdings 3</vt:lpstr>
      <vt:lpstr>Integral</vt:lpstr>
      <vt:lpstr>Judge advisor training</vt:lpstr>
      <vt:lpstr>In this series…</vt:lpstr>
      <vt:lpstr>PowerPoint Presentation</vt:lpstr>
      <vt:lpstr>This year’s Theme: UNEARTHEDSM</vt:lpstr>
      <vt:lpstr>Project Sparks</vt:lpstr>
      <vt:lpstr>What’s new this year?</vt:lpstr>
      <vt:lpstr>Important reminders</vt:lpstr>
      <vt:lpstr>Equity, Diversity and Inclusion</vt:lpstr>
      <vt:lpstr>PowerPoint Presentation</vt:lpstr>
      <vt:lpstr>The Judge Advisor Role</vt:lpstr>
      <vt:lpstr>What is the judge advisor’s role?</vt:lpstr>
      <vt:lpstr>What does the judge advisor do? </vt:lpstr>
      <vt:lpstr>What are the key documents? </vt:lpstr>
      <vt:lpstr>Before the event</vt:lpstr>
      <vt:lpstr>Planning for the event</vt:lpstr>
      <vt:lpstr>Printing and supplies </vt:lpstr>
      <vt:lpstr>Nomination-based awards</vt:lpstr>
      <vt:lpstr>On the day</vt:lpstr>
      <vt:lpstr>Judge training?</vt:lpstr>
      <vt:lpstr>Coaches’ meeting</vt:lpstr>
      <vt:lpstr>Scheduled interviews</vt:lpstr>
      <vt:lpstr>Deliberations</vt:lpstr>
      <vt:lpstr>Award eligibility</vt:lpstr>
      <vt:lpstr>How to determine an award</vt:lpstr>
      <vt:lpstr>Award allocation order</vt:lpstr>
      <vt:lpstr>Advancement</vt:lpstr>
      <vt:lpstr>The coach/mentor and Peer awards </vt:lpstr>
      <vt:lpstr>The Dashboard and spreadsheet</vt:lpstr>
      <vt:lpstr>Award Scripts</vt:lpstr>
      <vt:lpstr>Example Scripts</vt:lpstr>
      <vt:lpstr>Closing Ceremony Script</vt:lpstr>
      <vt:lpstr>After the event</vt:lpstr>
      <vt:lpstr>Reminders and Next Steps</vt:lpstr>
      <vt:lpstr>Important Reminders</vt:lpstr>
      <vt:lpstr>10 tips for a successful event</vt:lpstr>
      <vt:lpstr>How to contact us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Judge advisor training</dc:title>
  <dc:creator>Melinda Blake</dc:creator>
  <cp:lastModifiedBy>Mel Blake</cp:lastModifiedBy>
  <cp:revision>13</cp:revision>
  <dcterms:created xsi:type="dcterms:W3CDTF">2021-10-04T07:00:48Z</dcterms:created>
  <dcterms:modified xsi:type="dcterms:W3CDTF">2025-09-10T01:37:05Z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a6c3db-1667-4f49-995a-8b9973972958_Enabled">
    <vt:lpwstr>true</vt:lpwstr>
  </property>
  <property fmtid="{D5CDD505-2E9C-101B-9397-08002B2CF9AE}" pid="3" name="MSIP_Label_51a6c3db-1667-4f49-995a-8b9973972958_SetDate">
    <vt:lpwstr>2023-08-26T04:24:26Z</vt:lpwstr>
  </property>
  <property fmtid="{D5CDD505-2E9C-101B-9397-08002B2CF9AE}" pid="4" name="MSIP_Label_51a6c3db-1667-4f49-995a-8b9973972958_Method">
    <vt:lpwstr>Standard</vt:lpwstr>
  </property>
  <property fmtid="{D5CDD505-2E9C-101B-9397-08002B2CF9AE}" pid="5" name="MSIP_Label_51a6c3db-1667-4f49-995a-8b9973972958_Name">
    <vt:lpwstr>UTS-Internal</vt:lpwstr>
  </property>
  <property fmtid="{D5CDD505-2E9C-101B-9397-08002B2CF9AE}" pid="6" name="MSIP_Label_51a6c3db-1667-4f49-995a-8b9973972958_SiteId">
    <vt:lpwstr>e8911c26-cf9f-4a9c-878e-527807be8791</vt:lpwstr>
  </property>
  <property fmtid="{D5CDD505-2E9C-101B-9397-08002B2CF9AE}" pid="7" name="MSIP_Label_51a6c3db-1667-4f49-995a-8b9973972958_ActionId">
    <vt:lpwstr>c25bb5cc-7e2c-45b2-b267-ac72bec204c4</vt:lpwstr>
  </property>
  <property fmtid="{D5CDD505-2E9C-101B-9397-08002B2CF9AE}" pid="8" name="MSIP_Label_51a6c3db-1667-4f49-995a-8b9973972958_ContentBits">
    <vt:lpwstr>0</vt:lpwstr>
  </property>
</Properties>
</file>