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4"/>
  </p:sldMasterIdLst>
  <p:sldIdLst>
    <p:sldId id="264" r:id="rId5"/>
  </p:sldIdLst>
  <p:sldSz cx="21945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15"/>
    <p:restoredTop sz="94670"/>
  </p:normalViewPr>
  <p:slideViewPr>
    <p:cSldViewPr snapToGrid="0" snapToObjects="1">
      <p:cViewPr varScale="1">
        <p:scale>
          <a:sx n="24" d="100"/>
          <a:sy n="24" d="100"/>
        </p:scale>
        <p:origin x="303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138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281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2194560" rtl="0" eaLnBrk="1" latinLnBrk="0" hangingPunct="1">
        <a:lnSpc>
          <a:spcPct val="90000"/>
        </a:lnSpc>
        <a:spcBef>
          <a:spcPct val="0"/>
        </a:spcBef>
        <a:buNone/>
        <a:defRPr sz="105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219456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8404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603504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82296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93268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1945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3pPr>
      <a:lvl4pPr marL="32918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38912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548640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65836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76809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87782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B57CBE-7392-C5F8-C856-7A586FA4EB27}"/>
              </a:ext>
            </a:extLst>
          </p:cNvPr>
          <p:cNvSpPr txBox="1"/>
          <p:nvPr/>
        </p:nvSpPr>
        <p:spPr>
          <a:xfrm>
            <a:off x="2968336" y="9148822"/>
            <a:ext cx="15167264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Add text here…</a:t>
            </a:r>
          </a:p>
          <a:p>
            <a:endParaRPr lang="en-US" sz="96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Etiam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at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urna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ligula. Donec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mollis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faucibus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Curabitur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a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lectus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9600" b="1" dirty="0" err="1">
                <a:latin typeface="Roboto" panose="02000000000000000000" pitchFamily="2" charset="0"/>
                <a:ea typeface="Roboto" panose="02000000000000000000" pitchFamily="2" charset="0"/>
              </a:rPr>
              <a:t>consequat</a:t>
            </a:r>
            <a:r>
              <a:rPr lang="en-US" sz="9600" b="1" dirty="0">
                <a:latin typeface="Roboto" panose="02000000000000000000" pitchFamily="2" charset="0"/>
                <a:ea typeface="Roboto" panose="02000000000000000000" pitchFamily="2" charset="0"/>
              </a:rPr>
              <a:t> et ipsum.</a:t>
            </a:r>
          </a:p>
        </p:txBody>
      </p:sp>
    </p:spTree>
    <p:extLst>
      <p:ext uri="{BB962C8B-B14F-4D97-AF65-F5344CB8AC3E}">
        <p14:creationId xmlns:p14="http://schemas.microsoft.com/office/powerpoint/2010/main" val="835563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7C4400122EC349ACEA4BBC8F3BAA84" ma:contentTypeVersion="19" ma:contentTypeDescription="Create a new document." ma:contentTypeScope="" ma:versionID="8082a041aaae8d83353a457c5232dad5">
  <xsd:schema xmlns:xsd="http://www.w3.org/2001/XMLSchema" xmlns:xs="http://www.w3.org/2001/XMLSchema" xmlns:p="http://schemas.microsoft.com/office/2006/metadata/properties" xmlns:ns2="13e367c9-b7f8-474d-b565-ddd846dee849" xmlns:ns3="dbc23dfd-dab4-47a2-819e-884cbf30208c" targetNamespace="http://schemas.microsoft.com/office/2006/metadata/properties" ma:root="true" ma:fieldsID="6ed9dd96fd5bf5c71c59270711ec830e" ns2:_="" ns3:_="">
    <xsd:import namespace="13e367c9-b7f8-474d-b565-ddd846dee849"/>
    <xsd:import namespace="dbc23dfd-dab4-47a2-819e-884cbf3020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rinted" minOccurs="0"/>
                <xsd:element ref="ns2:Printed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367c9-b7f8-474d-b565-ddd846dee8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f0fa888-949a-464e-a270-b091e030d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Printed" ma:index="22" nillable="true" ma:displayName="Printed" ma:default="0" ma:format="Dropdown" ma:internalName="Printed">
      <xsd:simpleType>
        <xsd:restriction base="dms:Boolean"/>
      </xsd:simpleType>
    </xsd:element>
    <xsd:element name="Printed_x003f_" ma:index="23" nillable="true" ma:displayName="Printed-" ma:default="0" ma:format="Dropdown" ma:internalName="Printed_x003f_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23dfd-dab4-47a2-819e-884cbf30208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0044bfe-c3aa-4329-a448-64f4bf605a89}" ma:internalName="TaxCatchAll" ma:showField="CatchAllData" ma:web="dbc23dfd-dab4-47a2-819e-884cbf3020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3e367c9-b7f8-474d-b565-ddd846dee849">
      <Terms xmlns="http://schemas.microsoft.com/office/infopath/2007/PartnerControls"/>
    </lcf76f155ced4ddcb4097134ff3c332f>
    <TaxCatchAll xmlns="dbc23dfd-dab4-47a2-819e-884cbf30208c" xsi:nil="true"/>
    <Printed_x003f_ xmlns="13e367c9-b7f8-474d-b565-ddd846dee849">false</Printed_x003f_>
    <Printed xmlns="13e367c9-b7f8-474d-b565-ddd846dee849">false</Printe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1B635E-FC52-4F2D-8CA3-487410328E8A}"/>
</file>

<file path=customXml/itemProps2.xml><?xml version="1.0" encoding="utf-8"?>
<ds:datastoreItem xmlns:ds="http://schemas.openxmlformats.org/officeDocument/2006/customXml" ds:itemID="{AEBE5FFB-D7C4-4761-8D80-6C66884ADE3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0435CCF-D1D5-42F4-A5A0-F008AF3E49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</TotalTime>
  <Words>23</Words>
  <Application>Microsoft Macintosh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Roboto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Nathaniel Foston Perry</dc:creator>
  <cp:lastModifiedBy>Cory Grabow</cp:lastModifiedBy>
  <cp:revision>56</cp:revision>
  <dcterms:created xsi:type="dcterms:W3CDTF">2019-07-10T15:10:27Z</dcterms:created>
  <dcterms:modified xsi:type="dcterms:W3CDTF">2026-07-30T21:04:12Z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0x0101009D7C4400122EC349ACEA4BBC8F3BAA84</vt:lpwstr>
  </property>
</Properties>
</file>