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32"/>
  </p:notesMasterIdLst>
  <p:sldIdLst>
    <p:sldId id="256" r:id="rId5"/>
    <p:sldId id="263" r:id="rId6"/>
    <p:sldId id="261" r:id="rId7"/>
    <p:sldId id="272" r:id="rId8"/>
    <p:sldId id="271" r:id="rId9"/>
    <p:sldId id="270" r:id="rId10"/>
    <p:sldId id="273" r:id="rId11"/>
    <p:sldId id="274" r:id="rId12"/>
    <p:sldId id="276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E4A22-A1BB-17AC-4AE7-C32DF5D6ECCA}" v="3" dt="2025-08-27T15:51:53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Milligan" userId="S::cmilligan@firstinspires.org::a6058a17-f0f5-4f7a-83eb-a9070d303f05" providerId="AD" clId="Web-{7D7E4A22-A1BB-17AC-4AE7-C32DF5D6ECCA}"/>
    <pc:docChg chg="modSld">
      <pc:chgData name="Christina Milligan" userId="S::cmilligan@firstinspires.org::a6058a17-f0f5-4f7a-83eb-a9070d303f05" providerId="AD" clId="Web-{7D7E4A22-A1BB-17AC-4AE7-C32DF5D6ECCA}" dt="2025-08-27T15:51:53.022" v="2" actId="1076"/>
      <pc:docMkLst>
        <pc:docMk/>
      </pc:docMkLst>
      <pc:sldChg chg="modSp">
        <pc:chgData name="Christina Milligan" userId="S::cmilligan@firstinspires.org::a6058a17-f0f5-4f7a-83eb-a9070d303f05" providerId="AD" clId="Web-{7D7E4A22-A1BB-17AC-4AE7-C32DF5D6ECCA}" dt="2025-08-27T15:51:53.022" v="2" actId="1076"/>
        <pc:sldMkLst>
          <pc:docMk/>
          <pc:sldMk cId="2340921976" sldId="263"/>
        </pc:sldMkLst>
        <pc:spChg chg="mod">
          <ac:chgData name="Christina Milligan" userId="S::cmilligan@firstinspires.org::a6058a17-f0f5-4f7a-83eb-a9070d303f05" providerId="AD" clId="Web-{7D7E4A22-A1BB-17AC-4AE7-C32DF5D6ECCA}" dt="2025-08-27T15:51:53.022" v="2" actId="1076"/>
          <ac:spMkLst>
            <pc:docMk/>
            <pc:sldMk cId="2340921976" sldId="263"/>
            <ac:spMk id="2" creationId="{45E92B6C-A2AB-CE42-9F05-8E834A7BAB9D}"/>
          </ac:spMkLst>
        </pc:spChg>
      </pc:sldChg>
    </pc:docChg>
  </pc:docChgLst>
  <pc:docChgLst>
    <pc:chgData name="Page Watt" userId="S::pwatt@firstinspires.org::d9dbb31a-14b4-48a5-9fc1-8195949092ce" providerId="AD" clId="Web-{CF148CF1-6EC1-CF50-D831-993D6D8CF2F1}"/>
    <pc:docChg chg="modSld">
      <pc:chgData name="Page Watt" userId="S::pwatt@firstinspires.org::d9dbb31a-14b4-48a5-9fc1-8195949092ce" providerId="AD" clId="Web-{CF148CF1-6EC1-CF50-D831-993D6D8CF2F1}" dt="2025-07-17T18:43:04.138" v="1"/>
      <pc:docMkLst>
        <pc:docMk/>
      </pc:docMkLst>
      <pc:sldChg chg="addSp delSp modSp">
        <pc:chgData name="Page Watt" userId="S::pwatt@firstinspires.org::d9dbb31a-14b4-48a5-9fc1-8195949092ce" providerId="AD" clId="Web-{CF148CF1-6EC1-CF50-D831-993D6D8CF2F1}" dt="2025-07-17T18:43:04.138" v="1"/>
        <pc:sldMkLst>
          <pc:docMk/>
          <pc:sldMk cId="1119903058" sldId="271"/>
        </pc:sldMkLst>
      </pc:sldChg>
    </pc:docChg>
  </pc:docChgLst>
  <pc:docChgLst>
    <pc:chgData name="Page Watt" userId="d9dbb31a-14b4-48a5-9fc1-8195949092ce" providerId="ADAL" clId="{DCBB878C-3574-4293-9E90-DE0EDCAB37A2}"/>
    <pc:docChg chg="undo custSel addSld delSld modSld">
      <pc:chgData name="Page Watt" userId="d9dbb31a-14b4-48a5-9fc1-8195949092ce" providerId="ADAL" clId="{DCBB878C-3574-4293-9E90-DE0EDCAB37A2}" dt="2025-07-17T14:48:12.713" v="42" actId="47"/>
      <pc:docMkLst>
        <pc:docMk/>
      </pc:docMkLst>
      <pc:sldChg chg="addSp delSp modSp mod modClrScheme chgLayout">
        <pc:chgData name="Page Watt" userId="d9dbb31a-14b4-48a5-9fc1-8195949092ce" providerId="ADAL" clId="{DCBB878C-3574-4293-9E90-DE0EDCAB37A2}" dt="2025-07-17T14:45:14.062" v="4" actId="27614"/>
        <pc:sldMkLst>
          <pc:docMk/>
          <pc:sldMk cId="1119903058" sldId="271"/>
        </pc:sldMkLst>
      </pc:sldChg>
      <pc:sldChg chg="addSp delSp modSp mod modClrScheme chgLayout">
        <pc:chgData name="Page Watt" userId="d9dbb31a-14b4-48a5-9fc1-8195949092ce" providerId="ADAL" clId="{DCBB878C-3574-4293-9E90-DE0EDCAB37A2}" dt="2025-07-17T14:45:26.130" v="7" actId="1076"/>
        <pc:sldMkLst>
          <pc:docMk/>
          <pc:sldMk cId="1029884228" sldId="273"/>
        </pc:sldMkLst>
      </pc:sldChg>
      <pc:sldChg chg="modSp mod modClrScheme chgLayout">
        <pc:chgData name="Page Watt" userId="d9dbb31a-14b4-48a5-9fc1-8195949092ce" providerId="ADAL" clId="{DCBB878C-3574-4293-9E90-DE0EDCAB37A2}" dt="2025-07-17T14:45:31.144" v="8" actId="700"/>
        <pc:sldMkLst>
          <pc:docMk/>
          <pc:sldMk cId="3147557593" sldId="274"/>
        </pc:sldMkLst>
      </pc:sldChg>
      <pc:sldChg chg="addSp delSp modSp mod modClrScheme chgLayout">
        <pc:chgData name="Page Watt" userId="d9dbb31a-14b4-48a5-9fc1-8195949092ce" providerId="ADAL" clId="{DCBB878C-3574-4293-9E90-DE0EDCAB37A2}" dt="2025-07-17T14:45:49.551" v="12" actId="1076"/>
        <pc:sldMkLst>
          <pc:docMk/>
          <pc:sldMk cId="2076708202" sldId="275"/>
        </pc:sldMkLst>
      </pc:sldChg>
      <pc:sldChg chg="addSp delSp modSp mod modClrScheme chgLayout">
        <pc:chgData name="Page Watt" userId="d9dbb31a-14b4-48a5-9fc1-8195949092ce" providerId="ADAL" clId="{DCBB878C-3574-4293-9E90-DE0EDCAB37A2}" dt="2025-07-17T14:45:36.431" v="9" actId="700"/>
        <pc:sldMkLst>
          <pc:docMk/>
          <pc:sldMk cId="3534214244" sldId="276"/>
        </pc:sldMkLst>
      </pc:sldChg>
      <pc:sldChg chg="modSp mod modClrScheme chgLayout">
        <pc:chgData name="Page Watt" userId="d9dbb31a-14b4-48a5-9fc1-8195949092ce" providerId="ADAL" clId="{DCBB878C-3574-4293-9E90-DE0EDCAB37A2}" dt="2025-07-17T14:45:58.833" v="13" actId="700"/>
        <pc:sldMkLst>
          <pc:docMk/>
          <pc:sldMk cId="2078569473" sldId="277"/>
        </pc:sldMkLst>
      </pc:sldChg>
      <pc:sldChg chg="addSp delSp modSp mod modClrScheme chgLayout">
        <pc:chgData name="Page Watt" userId="d9dbb31a-14b4-48a5-9fc1-8195949092ce" providerId="ADAL" clId="{DCBB878C-3574-4293-9E90-DE0EDCAB37A2}" dt="2025-07-17T14:46:02.717" v="14" actId="700"/>
        <pc:sldMkLst>
          <pc:docMk/>
          <pc:sldMk cId="1924792334" sldId="278"/>
        </pc:sldMkLst>
      </pc:sldChg>
      <pc:sldChg chg="addSp delSp modSp mod modClrScheme chgLayout">
        <pc:chgData name="Page Watt" userId="d9dbb31a-14b4-48a5-9fc1-8195949092ce" providerId="ADAL" clId="{DCBB878C-3574-4293-9E90-DE0EDCAB37A2}" dt="2025-07-17T14:46:13.882" v="17" actId="1076"/>
        <pc:sldMkLst>
          <pc:docMk/>
          <pc:sldMk cId="1938653097" sldId="279"/>
        </pc:sldMkLst>
      </pc:sldChg>
      <pc:sldChg chg="modSp mod modClrScheme chgLayout">
        <pc:chgData name="Page Watt" userId="d9dbb31a-14b4-48a5-9fc1-8195949092ce" providerId="ADAL" clId="{DCBB878C-3574-4293-9E90-DE0EDCAB37A2}" dt="2025-07-17T14:46:17.503" v="18" actId="700"/>
        <pc:sldMkLst>
          <pc:docMk/>
          <pc:sldMk cId="88960382" sldId="280"/>
        </pc:sldMkLst>
      </pc:sldChg>
      <pc:sldChg chg="addSp delSp modSp mod modClrScheme chgLayout">
        <pc:chgData name="Page Watt" userId="d9dbb31a-14b4-48a5-9fc1-8195949092ce" providerId="ADAL" clId="{DCBB878C-3574-4293-9E90-DE0EDCAB37A2}" dt="2025-07-17T14:46:21.588" v="19" actId="700"/>
        <pc:sldMkLst>
          <pc:docMk/>
          <pc:sldMk cId="1123522217" sldId="281"/>
        </pc:sldMkLst>
      </pc:sldChg>
      <pc:sldChg chg="addSp delSp modSp mod modClrScheme chgLayout">
        <pc:chgData name="Page Watt" userId="d9dbb31a-14b4-48a5-9fc1-8195949092ce" providerId="ADAL" clId="{DCBB878C-3574-4293-9E90-DE0EDCAB37A2}" dt="2025-07-17T14:46:33.181" v="22" actId="1076"/>
        <pc:sldMkLst>
          <pc:docMk/>
          <pc:sldMk cId="2958730236" sldId="282"/>
        </pc:sldMkLst>
      </pc:sldChg>
      <pc:sldChg chg="modSp mod modClrScheme chgLayout">
        <pc:chgData name="Page Watt" userId="d9dbb31a-14b4-48a5-9fc1-8195949092ce" providerId="ADAL" clId="{DCBB878C-3574-4293-9E90-DE0EDCAB37A2}" dt="2025-07-17T14:46:39.185" v="23" actId="700"/>
        <pc:sldMkLst>
          <pc:docMk/>
          <pc:sldMk cId="1311431717" sldId="283"/>
        </pc:sldMkLst>
      </pc:sldChg>
      <pc:sldChg chg="addSp delSp modSp mod modClrScheme chgLayout">
        <pc:chgData name="Page Watt" userId="d9dbb31a-14b4-48a5-9fc1-8195949092ce" providerId="ADAL" clId="{DCBB878C-3574-4293-9E90-DE0EDCAB37A2}" dt="2025-07-17T14:46:42.918" v="24" actId="700"/>
        <pc:sldMkLst>
          <pc:docMk/>
          <pc:sldMk cId="2375188098" sldId="284"/>
        </pc:sldMkLst>
      </pc:sldChg>
      <pc:sldChg chg="addSp delSp modSp mod modClrScheme chgLayout">
        <pc:chgData name="Page Watt" userId="d9dbb31a-14b4-48a5-9fc1-8195949092ce" providerId="ADAL" clId="{DCBB878C-3574-4293-9E90-DE0EDCAB37A2}" dt="2025-07-17T14:46:54.786" v="27" actId="1076"/>
        <pc:sldMkLst>
          <pc:docMk/>
          <pc:sldMk cId="913180537" sldId="285"/>
        </pc:sldMkLst>
      </pc:sldChg>
      <pc:sldChg chg="modSp mod modClrScheme chgLayout">
        <pc:chgData name="Page Watt" userId="d9dbb31a-14b4-48a5-9fc1-8195949092ce" providerId="ADAL" clId="{DCBB878C-3574-4293-9E90-DE0EDCAB37A2}" dt="2025-07-17T14:47:00.362" v="28" actId="700"/>
        <pc:sldMkLst>
          <pc:docMk/>
          <pc:sldMk cId="3347522333" sldId="286"/>
        </pc:sldMkLst>
      </pc:sldChg>
      <pc:sldChg chg="addSp delSp modSp mod modClrScheme chgLayout">
        <pc:chgData name="Page Watt" userId="d9dbb31a-14b4-48a5-9fc1-8195949092ce" providerId="ADAL" clId="{DCBB878C-3574-4293-9E90-DE0EDCAB37A2}" dt="2025-07-17T14:47:04.084" v="29" actId="700"/>
        <pc:sldMkLst>
          <pc:docMk/>
          <pc:sldMk cId="256317043" sldId="287"/>
        </pc:sldMkLst>
      </pc:sldChg>
      <pc:sldChg chg="addSp delSp modSp mod modClrScheme chgLayout">
        <pc:chgData name="Page Watt" userId="d9dbb31a-14b4-48a5-9fc1-8195949092ce" providerId="ADAL" clId="{DCBB878C-3574-4293-9E90-DE0EDCAB37A2}" dt="2025-07-17T14:47:47.304" v="36" actId="1076"/>
        <pc:sldMkLst>
          <pc:docMk/>
          <pc:sldMk cId="2918451309" sldId="288"/>
        </pc:sldMkLst>
      </pc:sldChg>
      <pc:sldChg chg="modSp add del mod modClrScheme chgLayout">
        <pc:chgData name="Page Watt" userId="d9dbb31a-14b4-48a5-9fc1-8195949092ce" providerId="ADAL" clId="{DCBB878C-3574-4293-9E90-DE0EDCAB37A2}" dt="2025-07-17T14:48:01.327" v="40" actId="47"/>
        <pc:sldMkLst>
          <pc:docMk/>
          <pc:sldMk cId="268147468" sldId="289"/>
        </pc:sldMkLst>
      </pc:sldChg>
      <pc:sldChg chg="addSp delSp modSp add del mod modClrScheme chgLayout">
        <pc:chgData name="Page Watt" userId="d9dbb31a-14b4-48a5-9fc1-8195949092ce" providerId="ADAL" clId="{DCBB878C-3574-4293-9E90-DE0EDCAB37A2}" dt="2025-07-17T14:48:12.713" v="42" actId="47"/>
        <pc:sldMkLst>
          <pc:docMk/>
          <pc:sldMk cId="2458208302" sldId="290"/>
        </pc:sldMkLst>
      </pc:sldChg>
      <pc:sldChg chg="modSp mod modClrScheme chgLayout">
        <pc:chgData name="Page Watt" userId="d9dbb31a-14b4-48a5-9fc1-8195949092ce" providerId="ADAL" clId="{DCBB878C-3574-4293-9E90-DE0EDCAB37A2}" dt="2025-07-17T14:47:27.430" v="33" actId="700"/>
        <pc:sldMkLst>
          <pc:docMk/>
          <pc:sldMk cId="2493984449" sldId="291"/>
        </pc:sldMkLst>
      </pc:sldChg>
      <pc:sldChg chg="addSp delSp modSp mod modClrScheme chgLayout">
        <pc:chgData name="Page Watt" userId="d9dbb31a-14b4-48a5-9fc1-8195949092ce" providerId="ADAL" clId="{DCBB878C-3574-4293-9E90-DE0EDCAB37A2}" dt="2025-07-17T14:47:31.103" v="34" actId="700"/>
        <pc:sldMkLst>
          <pc:docMk/>
          <pc:sldMk cId="1718094693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PLEASE NOTE THE FOLLOWING USAGE REQUIREMENTS FOR THE </a:t>
            </a:r>
            <a:r>
              <a:rPr lang="en-US" b="1" i="1">
                <a:solidFill>
                  <a:srgbClr val="FF0000"/>
                </a:solidFill>
              </a:rPr>
              <a:t>FIRST</a:t>
            </a:r>
            <a:r>
              <a:rPr lang="en-US" b="1" i="0" baseline="30000">
                <a:solidFill>
                  <a:srgbClr val="FF0000"/>
                </a:solidFill>
              </a:rPr>
              <a:t>®</a:t>
            </a:r>
            <a:r>
              <a:rPr lang="en-US" b="1">
                <a:solidFill>
                  <a:srgbClr val="FF0000"/>
                </a:solidFill>
              </a:rPr>
              <a:t> FORWARD</a:t>
            </a:r>
            <a:r>
              <a:rPr lang="en-US" b="1" baseline="30000">
                <a:solidFill>
                  <a:srgbClr val="FF0000"/>
                </a:solidFill>
              </a:rPr>
              <a:t>SM</a:t>
            </a:r>
            <a:r>
              <a:rPr lang="en-US" b="1">
                <a:solidFill>
                  <a:srgbClr val="FF0000"/>
                </a:solidFill>
              </a:rPr>
              <a:t> presented by Qualcomm template.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Presentations using this deck must include the FIRST FORWARD cover slide (Slide 1) to ensure recognition of our presenting sponsor, Qualcomm.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Do not modify the template or overlap any of the built-in graphics.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template uses the Roboto font family, which can be downloaded for free at </a:t>
            </a:r>
            <a:r>
              <a:rPr lang="en-US" b="1"/>
              <a:t>fonts.google.com/specimen/Roboto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81B15-7C0B-7D5F-325D-56700681B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796BC3-427A-E95C-833A-B5C71B0804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7B71EF-6D88-DB5D-955C-7EE318653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FD16B-2A86-4DCF-2B2A-B7ACB6122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5689" y="4651334"/>
            <a:ext cx="3496493" cy="19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4224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7538" y="330543"/>
            <a:ext cx="3222507" cy="220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2688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0" r:id="rId2"/>
    <p:sldLayoutId id="2147483913" r:id="rId3"/>
    <p:sldLayoutId id="2147483948" r:id="rId4"/>
    <p:sldLayoutId id="2147483949" r:id="rId5"/>
    <p:sldLayoutId id="2147483925" r:id="rId6"/>
    <p:sldLayoutId id="2147483914" r:id="rId7"/>
    <p:sldLayoutId id="2147483945" r:id="rId8"/>
    <p:sldLayoutId id="2147483936" r:id="rId9"/>
    <p:sldLayoutId id="2147483921" r:id="rId10"/>
    <p:sldLayoutId id="2147483934" r:id="rId11"/>
    <p:sldLayoutId id="2147483946" r:id="rId12"/>
    <p:sldLayoutId id="2147483947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51" r:id="rId22"/>
    <p:sldLayoutId id="2147483952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E1288-32AC-61FA-FD8D-774D8B883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BA5D-F474-03C0-FA3C-06731859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2" y="1962151"/>
            <a:ext cx="8289236" cy="609599"/>
          </a:xfrm>
        </p:spPr>
        <p:txBody>
          <a:bodyPr/>
          <a:lstStyle/>
          <a:p>
            <a:pPr algn="ctr"/>
            <a:r>
              <a:rPr lang="en-US" sz="3600"/>
              <a:t>Challenge Solution Award</a:t>
            </a:r>
          </a:p>
        </p:txBody>
      </p:sp>
    </p:spTree>
    <p:extLst>
      <p:ext uri="{BB962C8B-B14F-4D97-AF65-F5344CB8AC3E}">
        <p14:creationId xmlns:p14="http://schemas.microsoft.com/office/powerpoint/2010/main" val="207670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16831-7483-ECDB-B344-AC8EC8281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1AAE3-93FB-5917-0D3C-4C72F556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 Solution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A06EB-8464-09E8-FFF0-CA1A99EB5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teams showed excellent problem-solving skills to create an innovative and helpful solution to the Challenge.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6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13520-9171-2D10-B7EC-F9F283450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2432-7713-FB88-3A1A-694F56BD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 Solution Award goes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62AF6-DB2B-1D88-B9A7-3969F8108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A23E5-887A-5589-3735-4FBE3B29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4995-1CE6-A70A-6D63-F63A007B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2" y="1962151"/>
            <a:ext cx="8289236" cy="609599"/>
          </a:xfrm>
        </p:spPr>
        <p:txBody>
          <a:bodyPr/>
          <a:lstStyle/>
          <a:p>
            <a:pPr algn="ctr"/>
            <a:r>
              <a:rPr lang="en-US" sz="3600"/>
              <a:t>Coding Award</a:t>
            </a:r>
          </a:p>
        </p:txBody>
      </p:sp>
    </p:spTree>
    <p:extLst>
      <p:ext uri="{BB962C8B-B14F-4D97-AF65-F5344CB8AC3E}">
        <p14:creationId xmlns:p14="http://schemas.microsoft.com/office/powerpoint/2010/main" val="193865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20888-C23A-FAB3-558C-1712F5748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AF97-5ECC-CBA0-3916-B20D16FA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Coding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F0ACC-5842-65DD-A52E-BCDACD48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teams gave effective explanations about how their code made their team models move and showed good communication skills. ​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E6B87-783A-43C5-41D5-51E02048A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93F0-704D-AD17-B08F-6BA73D29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Coding Award goes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CB10B-9A39-43B9-6BFC-073D6CE19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2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EE1D3-D203-7D87-D5B1-E58979D93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61BC-D7CF-8C5E-1C17-35D176AA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2" y="1962151"/>
            <a:ext cx="8289236" cy="609599"/>
          </a:xfrm>
        </p:spPr>
        <p:txBody>
          <a:bodyPr/>
          <a:lstStyle/>
          <a:p>
            <a:pPr algn="ctr"/>
            <a:r>
              <a:rPr lang="en-US" sz="3600"/>
              <a:t>Core Values Award</a:t>
            </a:r>
          </a:p>
        </p:txBody>
      </p:sp>
    </p:spTree>
    <p:extLst>
      <p:ext uri="{BB962C8B-B14F-4D97-AF65-F5344CB8AC3E}">
        <p14:creationId xmlns:p14="http://schemas.microsoft.com/office/powerpoint/2010/main" val="295873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F8663-A952-8339-EC83-0D1F86D2F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5134-005C-8072-F66D-D5DABEE3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Values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51E7-77C1-0332-C9F8-F6A2CEEEE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teams demonstrated great teamwork as they explored the challenge, showing they fully understood the </a:t>
            </a:r>
            <a:r>
              <a:rPr lang="en-US" i="1"/>
              <a:t>FIRST</a:t>
            </a:r>
            <a:r>
              <a:rPr lang="en-US"/>
              <a:t> Core Values.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3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ABDAE-9EF7-01D1-4D39-0A6C6865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56B7-648D-3DF6-84AA-3F575A2A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Core Values Award goes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C7FA9-C2F0-8212-5B89-E6D763813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8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030B6-1EEA-62B1-1098-3F6F13C8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4B8B-E9EA-D32A-E1EB-74EFE2F6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2" y="1962151"/>
            <a:ext cx="8289236" cy="609599"/>
          </a:xfrm>
        </p:spPr>
        <p:txBody>
          <a:bodyPr/>
          <a:lstStyle/>
          <a:p>
            <a:pPr algn="ctr"/>
            <a:r>
              <a:rPr lang="en-US" sz="3600"/>
              <a:t>Team Poster Award</a:t>
            </a:r>
          </a:p>
        </p:txBody>
      </p:sp>
    </p:spTree>
    <p:extLst>
      <p:ext uri="{BB962C8B-B14F-4D97-AF65-F5344CB8AC3E}">
        <p14:creationId xmlns:p14="http://schemas.microsoft.com/office/powerpoint/2010/main" val="91318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2B6C-A2AB-CE42-9F05-8E834A7BAB9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61833" y="1960835"/>
            <a:ext cx="8228056" cy="1221829"/>
          </a:xfrm>
        </p:spPr>
        <p:txBody>
          <a:bodyPr/>
          <a:lstStyle/>
          <a:p>
            <a:pPr algn="ctr"/>
            <a:r>
              <a:rPr lang="en-US" sz="3600"/>
              <a:t>UNEARTHED™</a:t>
            </a:r>
            <a:br>
              <a:rPr lang="en-US" sz="3600"/>
            </a:br>
            <a:r>
              <a:rPr lang="en-US" sz="3600"/>
              <a:t>Awards Ceremony</a:t>
            </a:r>
          </a:p>
        </p:txBody>
      </p:sp>
    </p:spTree>
    <p:extLst>
      <p:ext uri="{BB962C8B-B14F-4D97-AF65-F5344CB8AC3E}">
        <p14:creationId xmlns:p14="http://schemas.microsoft.com/office/powerpoint/2010/main" val="234092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1D8EB-710B-5627-929F-39B5674D3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486B-9910-BF3C-5823-3DA7CD32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Poster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7E13E-BAF1-5AD7-2CD0-C2166EC30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teams showed creativity on their team poster and clearly explained what they had learned through their </a:t>
            </a:r>
            <a:r>
              <a:rPr lang="en-US" i="1"/>
              <a:t>FIRST</a:t>
            </a:r>
            <a:r>
              <a:rPr lang="en-US"/>
              <a:t> LEGO League Explore team journey.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444B5-3645-8878-411A-DE31EEDBF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CA2A-3585-D35F-DF92-B01756FF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Team Poster Award goes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944A8-A5BF-1FF3-67E6-3B53B38E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7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CBFD3-2B96-2853-CA9C-6BD0129A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E863-991D-CF24-0C3B-E6344F68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2" y="1962151"/>
            <a:ext cx="8289236" cy="609599"/>
          </a:xfrm>
        </p:spPr>
        <p:txBody>
          <a:bodyPr/>
          <a:lstStyle/>
          <a:p>
            <a:pPr algn="ctr"/>
            <a:r>
              <a:rPr lang="en-US" sz="3600"/>
              <a:t>Team Model Award</a:t>
            </a:r>
          </a:p>
        </p:txBody>
      </p:sp>
    </p:spTree>
    <p:extLst>
      <p:ext uri="{BB962C8B-B14F-4D97-AF65-F5344CB8AC3E}">
        <p14:creationId xmlns:p14="http://schemas.microsoft.com/office/powerpoint/2010/main" val="2918451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08D4E-86E9-3B23-A1B9-022A2C537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AC31-86E4-E3F3-957A-540D8E1F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Model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D1A5-C189-9C43-3B33-55A3D47A0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teams displayed innovation and creativity through the design and building of their team models.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7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241A0-339A-A831-1D97-4AF1C125D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9FC3-A5BF-A37D-C146-9FC59862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Team Model Award goes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8D45C-919F-FF98-B85C-885B5F0A7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08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2F361-3144-C95F-AF52-4456A4F74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78F7-EF19-DE3B-D52D-ED9EDD26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Name Your Own Award(s)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C770B-74DD-218F-CAF9-A9E644986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These teams can be recognized for achievements outside the award list, for example, the Community Impact Award.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84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62043-BCEC-A680-873C-89785B3C3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511D-DEC2-AD3A-3F33-C257B4EA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The Name You Own Award(s) goes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D3173-2AF3-B6E1-0B5C-11E0A0E06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94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699D-FA77-7BDC-824B-8B7229CE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/>
              <a:t>Congratulations to all teams!</a:t>
            </a:r>
          </a:p>
        </p:txBody>
      </p:sp>
    </p:spTree>
    <p:extLst>
      <p:ext uri="{BB962C8B-B14F-4D97-AF65-F5344CB8AC3E}">
        <p14:creationId xmlns:p14="http://schemas.microsoft.com/office/powerpoint/2010/main" val="329214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8B9C-F006-704E-91E6-CF2B984FE19D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/>
              <a:t>Medals</a:t>
            </a:r>
          </a:p>
        </p:txBody>
      </p:sp>
    </p:spTree>
    <p:extLst>
      <p:ext uri="{BB962C8B-B14F-4D97-AF65-F5344CB8AC3E}">
        <p14:creationId xmlns:p14="http://schemas.microsoft.com/office/powerpoint/2010/main" val="335343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125F5-71E9-714E-F26A-97D7A1F1B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213B-D3E1-EA00-F54C-7F9183FE7946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/>
              <a:t>Thank-</a:t>
            </a:r>
            <a:r>
              <a:rPr lang="en-US" err="1"/>
              <a:t>yous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3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logo&#10;&#10;AI-generated content may be incorrect.">
            <a:extLst>
              <a:ext uri="{FF2B5EF4-FFF2-40B4-BE49-F238E27FC236}">
                <a16:creationId xmlns:a16="http://schemas.microsoft.com/office/drawing/2014/main" id="{973139CB-8A0F-8A9B-647F-051075B7B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660272"/>
            <a:ext cx="8289235" cy="13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0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C52C-38C5-D14D-8DB7-FA2E7E2E962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Local 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92785-C37D-7D43-BEC7-DAA1C0C0F698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>
                <a:highlight>
                  <a:srgbClr val="FFFF00"/>
                </a:highlight>
              </a:rPr>
              <a:t>Add any local sponsor images here.</a:t>
            </a:r>
          </a:p>
        </p:txBody>
      </p:sp>
    </p:spTree>
    <p:extLst>
      <p:ext uri="{BB962C8B-B14F-4D97-AF65-F5344CB8AC3E}">
        <p14:creationId xmlns:p14="http://schemas.microsoft.com/office/powerpoint/2010/main" val="18710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B29F-7364-B2CA-54E2-38D11AA9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2" y="1962151"/>
            <a:ext cx="8289236" cy="609599"/>
          </a:xfrm>
        </p:spPr>
        <p:txBody>
          <a:bodyPr/>
          <a:lstStyle/>
          <a:p>
            <a:pPr algn="ctr"/>
            <a:r>
              <a:rPr lang="en-US" sz="3600"/>
              <a:t>Volunteer Award</a:t>
            </a:r>
          </a:p>
        </p:txBody>
      </p:sp>
    </p:spTree>
    <p:extLst>
      <p:ext uri="{BB962C8B-B14F-4D97-AF65-F5344CB8AC3E}">
        <p14:creationId xmlns:p14="http://schemas.microsoft.com/office/powerpoint/2010/main" val="102988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EE22-F597-0DA4-F84F-3695662F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Volunteer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D9D10-510E-4B3F-1950-3A2A99B42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 festival can happen without the support, time, and commitment of our volunteers!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5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66E2F-AC62-6251-CA97-231C37092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0E71-9510-29F4-77A8-7CBDAF26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Volunteer Award goes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D668E-43BF-FA03-F9FA-F59F8C426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14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aad47-528b-43f4-b615-4953615f0d4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B4946AAB-2EA0-4D7D-A794-176C57A85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EC6FCA-D4CB-4A31-BD9F-5DA90C5E1730}"/>
</file>

<file path=customXml/itemProps3.xml><?xml version="1.0" encoding="utf-8"?>
<ds:datastoreItem xmlns:ds="http://schemas.openxmlformats.org/officeDocument/2006/customXml" ds:itemID="{FBC7D6B3-7C1E-4CC1-9147-CD17D747095F}">
  <ds:schemaRefs>
    <ds:schemaRef ds:uri="92bd3ae7-34ef-4448-9a9b-2fe9129b0aba"/>
    <ds:schemaRef ds:uri="c20e2d31-bd05-4d06-8a2a-4e7b5de22d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Application>Microsoft Office PowerPoint</Application>
  <PresentationFormat>On-screen Show (16:9)</PresentationFormat>
  <Slides>27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Essential</vt:lpstr>
      <vt:lpstr>PowerPoint Presentation</vt:lpstr>
      <vt:lpstr>UNEARTHED™ Awards Ceremony</vt:lpstr>
      <vt:lpstr>Medals</vt:lpstr>
      <vt:lpstr>Thank-yous</vt:lpstr>
      <vt:lpstr>PowerPoint Presentation</vt:lpstr>
      <vt:lpstr>Local Sponsors</vt:lpstr>
      <vt:lpstr>Volunteer Award</vt:lpstr>
      <vt:lpstr>Volunteer Award</vt:lpstr>
      <vt:lpstr>The Volunteer Award goes to:</vt:lpstr>
      <vt:lpstr>Challenge Solution Award</vt:lpstr>
      <vt:lpstr>Challenge Solution Award</vt:lpstr>
      <vt:lpstr>The Challenge Solution Award goes to:</vt:lpstr>
      <vt:lpstr>Coding Award</vt:lpstr>
      <vt:lpstr>Coding Award</vt:lpstr>
      <vt:lpstr>The Coding Award goes to:</vt:lpstr>
      <vt:lpstr>Core Values Award</vt:lpstr>
      <vt:lpstr>Core Values Award</vt:lpstr>
      <vt:lpstr>The Core Values Award goes to:</vt:lpstr>
      <vt:lpstr>Team Poster Award</vt:lpstr>
      <vt:lpstr>Team Poster Award</vt:lpstr>
      <vt:lpstr>The Team Poster Award goes to:</vt:lpstr>
      <vt:lpstr>Team Model Award</vt:lpstr>
      <vt:lpstr>Team Model Award</vt:lpstr>
      <vt:lpstr>The Team Model Award goes to:</vt:lpstr>
      <vt:lpstr>Name Your Own Award(s)</vt:lpstr>
      <vt:lpstr>The Name You Own Award(s) goes to:</vt:lpstr>
      <vt:lpstr>Congratulations to all teams!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revision>6</cp:revision>
  <dcterms:created xsi:type="dcterms:W3CDTF">2017-02-15T18:38:39Z</dcterms:created>
  <dcterms:modified xsi:type="dcterms:W3CDTF">2025-08-27T15:51:55Z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0x01010008A997C5561FD94D82BEA37A4242D399</vt:lpwstr>
  </property>
</Properties>
</file>