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55"/>
  </p:notesMasterIdLst>
  <p:sldIdLst>
    <p:sldId id="256" r:id="rId5"/>
    <p:sldId id="263" r:id="rId6"/>
    <p:sldId id="26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02" r:id="rId17"/>
    <p:sldId id="303" r:id="rId18"/>
    <p:sldId id="304" r:id="rId19"/>
    <p:sldId id="299" r:id="rId20"/>
    <p:sldId id="300" r:id="rId21"/>
    <p:sldId id="301" r:id="rId22"/>
    <p:sldId id="293" r:id="rId23"/>
    <p:sldId id="294" r:id="rId24"/>
    <p:sldId id="295" r:id="rId25"/>
    <p:sldId id="296" r:id="rId26"/>
    <p:sldId id="297" r:id="rId27"/>
    <p:sldId id="298" r:id="rId28"/>
    <p:sldId id="311" r:id="rId29"/>
    <p:sldId id="312" r:id="rId30"/>
    <p:sldId id="313" r:id="rId31"/>
    <p:sldId id="290" r:id="rId32"/>
    <p:sldId id="291" r:id="rId33"/>
    <p:sldId id="292" r:id="rId34"/>
    <p:sldId id="318" r:id="rId35"/>
    <p:sldId id="287" r:id="rId36"/>
    <p:sldId id="288" r:id="rId37"/>
    <p:sldId id="289" r:id="rId38"/>
    <p:sldId id="317" r:id="rId39"/>
    <p:sldId id="284" r:id="rId40"/>
    <p:sldId id="285" r:id="rId41"/>
    <p:sldId id="286" r:id="rId42"/>
    <p:sldId id="316" r:id="rId43"/>
    <p:sldId id="281" r:id="rId44"/>
    <p:sldId id="282" r:id="rId45"/>
    <p:sldId id="315" r:id="rId46"/>
    <p:sldId id="283" r:id="rId47"/>
    <p:sldId id="308" r:id="rId48"/>
    <p:sldId id="305" r:id="rId49"/>
    <p:sldId id="306" r:id="rId50"/>
    <p:sldId id="307" r:id="rId51"/>
    <p:sldId id="314" r:id="rId52"/>
    <p:sldId id="309" r:id="rId53"/>
    <p:sldId id="310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CE8A9-B068-3B41-64F3-53F8AE7F9F4D}" v="1" dt="2025-11-07T00:53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/>
    <p:restoredTop sz="92290" autoAdjust="0"/>
  </p:normalViewPr>
  <p:slideViewPr>
    <p:cSldViewPr snapToGrid="0" snapToObjects="1">
      <p:cViewPr varScale="1">
        <p:scale>
          <a:sx n="188" d="100"/>
          <a:sy n="188" d="100"/>
        </p:scale>
        <p:origin x="103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Treatt" userId="S::ciaran.treatt@mq.edu.au::06652df2-7631-4fb8-9e5e-cc4cc166ee42" providerId="AD" clId="Web-{363CE8A9-B068-3B41-64F3-53F8AE7F9F4D}"/>
    <pc:docChg chg="sldOrd">
      <pc:chgData name="Ciaran Treatt" userId="S::ciaran.treatt@mq.edu.au::06652df2-7631-4fb8-9e5e-cc4cc166ee42" providerId="AD" clId="Web-{363CE8A9-B068-3B41-64F3-53F8AE7F9F4D}" dt="2025-11-07T00:53:04.363" v="0"/>
      <pc:docMkLst>
        <pc:docMk/>
      </pc:docMkLst>
      <pc:sldChg chg="ord">
        <pc:chgData name="Ciaran Treatt" userId="S::ciaran.treatt@mq.edu.au::06652df2-7631-4fb8-9e5e-cc4cc166ee42" providerId="AD" clId="Web-{363CE8A9-B068-3B41-64F3-53F8AE7F9F4D}" dt="2025-11-07T00:53:04.363" v="0"/>
        <pc:sldMkLst>
          <pc:docMk/>
          <pc:sldMk cId="2372157142" sldId="308"/>
        </pc:sldMkLst>
      </pc:sldChg>
    </pc:docChg>
  </pc:docChgLst>
  <pc:docChgLst>
    <pc:chgData name="Ciaran Treatt" userId="S::ciaran.treatt@mq.edu.au::06652df2-7631-4fb8-9e5e-cc4cc166ee42" providerId="AD" clId="Web-{A08FCA33-FC8A-80D8-95CC-C262DF8360C1}"/>
    <pc:docChg chg="sldOrd">
      <pc:chgData name="Ciaran Treatt" userId="S::ciaran.treatt@mq.edu.au::06652df2-7631-4fb8-9e5e-cc4cc166ee42" providerId="AD" clId="Web-{A08FCA33-FC8A-80D8-95CC-C262DF8360C1}" dt="2025-10-24T04:46:22.131" v="26"/>
      <pc:docMkLst>
        <pc:docMk/>
      </pc:docMkLst>
      <pc:sldChg chg="ord">
        <pc:chgData name="Ciaran Treatt" userId="S::ciaran.treatt@mq.edu.au::06652df2-7631-4fb8-9e5e-cc4cc166ee42" providerId="AD" clId="Web-{A08FCA33-FC8A-80D8-95CC-C262DF8360C1}" dt="2025-10-24T04:46:22.131" v="26"/>
        <pc:sldMkLst>
          <pc:docMk/>
          <pc:sldMk cId="1012473922" sldId="284"/>
        </pc:sldMkLst>
      </pc:sldChg>
      <pc:sldChg chg="ord">
        <pc:chgData name="Ciaran Treatt" userId="S::ciaran.treatt@mq.edu.au::06652df2-7631-4fb8-9e5e-cc4cc166ee42" providerId="AD" clId="Web-{A08FCA33-FC8A-80D8-95CC-C262DF8360C1}" dt="2025-10-24T04:46:22.131" v="25"/>
        <pc:sldMkLst>
          <pc:docMk/>
          <pc:sldMk cId="3630376487" sldId="285"/>
        </pc:sldMkLst>
      </pc:sldChg>
      <pc:sldChg chg="ord">
        <pc:chgData name="Ciaran Treatt" userId="S::ciaran.treatt@mq.edu.au::06652df2-7631-4fb8-9e5e-cc4cc166ee42" providerId="AD" clId="Web-{A08FCA33-FC8A-80D8-95CC-C262DF8360C1}" dt="2025-10-24T04:46:22.131" v="24"/>
        <pc:sldMkLst>
          <pc:docMk/>
          <pc:sldMk cId="754986862" sldId="286"/>
        </pc:sldMkLst>
      </pc:sldChg>
      <pc:sldChg chg="ord">
        <pc:chgData name="Ciaran Treatt" userId="S::ciaran.treatt@mq.edu.au::06652df2-7631-4fb8-9e5e-cc4cc166ee42" providerId="AD" clId="Web-{A08FCA33-FC8A-80D8-95CC-C262DF8360C1}" dt="2025-10-24T04:46:02.427" v="22"/>
        <pc:sldMkLst>
          <pc:docMk/>
          <pc:sldMk cId="3403150154" sldId="287"/>
        </pc:sldMkLst>
      </pc:sldChg>
      <pc:sldChg chg="ord">
        <pc:chgData name="Ciaran Treatt" userId="S::ciaran.treatt@mq.edu.au::06652df2-7631-4fb8-9e5e-cc4cc166ee42" providerId="AD" clId="Web-{A08FCA33-FC8A-80D8-95CC-C262DF8360C1}" dt="2025-10-24T04:46:02.427" v="21"/>
        <pc:sldMkLst>
          <pc:docMk/>
          <pc:sldMk cId="83050528" sldId="288"/>
        </pc:sldMkLst>
      </pc:sldChg>
      <pc:sldChg chg="ord">
        <pc:chgData name="Ciaran Treatt" userId="S::ciaran.treatt@mq.edu.au::06652df2-7631-4fb8-9e5e-cc4cc166ee42" providerId="AD" clId="Web-{A08FCA33-FC8A-80D8-95CC-C262DF8360C1}" dt="2025-10-24T04:46:02.427" v="20"/>
        <pc:sldMkLst>
          <pc:docMk/>
          <pc:sldMk cId="1178748605" sldId="289"/>
        </pc:sldMkLst>
      </pc:sldChg>
      <pc:sldChg chg="ord">
        <pc:chgData name="Ciaran Treatt" userId="S::ciaran.treatt@mq.edu.au::06652df2-7631-4fb8-9e5e-cc4cc166ee42" providerId="AD" clId="Web-{A08FCA33-FC8A-80D8-95CC-C262DF8360C1}" dt="2025-10-24T04:45:31.113" v="18"/>
        <pc:sldMkLst>
          <pc:docMk/>
          <pc:sldMk cId="42821419" sldId="290"/>
        </pc:sldMkLst>
      </pc:sldChg>
      <pc:sldChg chg="ord">
        <pc:chgData name="Ciaran Treatt" userId="S::ciaran.treatt@mq.edu.au::06652df2-7631-4fb8-9e5e-cc4cc166ee42" providerId="AD" clId="Web-{A08FCA33-FC8A-80D8-95CC-C262DF8360C1}" dt="2025-10-24T04:45:31.113" v="17"/>
        <pc:sldMkLst>
          <pc:docMk/>
          <pc:sldMk cId="188944209" sldId="291"/>
        </pc:sldMkLst>
      </pc:sldChg>
      <pc:sldChg chg="ord">
        <pc:chgData name="Ciaran Treatt" userId="S::ciaran.treatt@mq.edu.au::06652df2-7631-4fb8-9e5e-cc4cc166ee42" providerId="AD" clId="Web-{A08FCA33-FC8A-80D8-95CC-C262DF8360C1}" dt="2025-10-24T04:45:31.113" v="16"/>
        <pc:sldMkLst>
          <pc:docMk/>
          <pc:sldMk cId="3637560763" sldId="292"/>
        </pc:sldMkLst>
      </pc:sldChg>
      <pc:sldChg chg="ord">
        <pc:chgData name="Ciaran Treatt" userId="S::ciaran.treatt@mq.edu.au::06652df2-7631-4fb8-9e5e-cc4cc166ee42" providerId="AD" clId="Web-{A08FCA33-FC8A-80D8-95CC-C262DF8360C1}" dt="2025-10-24T04:43:52.564" v="8"/>
        <pc:sldMkLst>
          <pc:docMk/>
          <pc:sldMk cId="3916489424" sldId="293"/>
        </pc:sldMkLst>
      </pc:sldChg>
      <pc:sldChg chg="ord">
        <pc:chgData name="Ciaran Treatt" userId="S::ciaran.treatt@mq.edu.au::06652df2-7631-4fb8-9e5e-cc4cc166ee42" providerId="AD" clId="Web-{A08FCA33-FC8A-80D8-95CC-C262DF8360C1}" dt="2025-10-24T04:43:52.564" v="7"/>
        <pc:sldMkLst>
          <pc:docMk/>
          <pc:sldMk cId="805891593" sldId="294"/>
        </pc:sldMkLst>
      </pc:sldChg>
      <pc:sldChg chg="ord">
        <pc:chgData name="Ciaran Treatt" userId="S::ciaran.treatt@mq.edu.au::06652df2-7631-4fb8-9e5e-cc4cc166ee42" providerId="AD" clId="Web-{A08FCA33-FC8A-80D8-95CC-C262DF8360C1}" dt="2025-10-24T04:43:52.564" v="6"/>
        <pc:sldMkLst>
          <pc:docMk/>
          <pc:sldMk cId="1743147898" sldId="295"/>
        </pc:sldMkLst>
      </pc:sldChg>
      <pc:sldChg chg="ord">
        <pc:chgData name="Ciaran Treatt" userId="S::ciaran.treatt@mq.edu.au::06652df2-7631-4fb8-9e5e-cc4cc166ee42" providerId="AD" clId="Web-{A08FCA33-FC8A-80D8-95CC-C262DF8360C1}" dt="2025-10-24T04:44:17.767" v="11"/>
        <pc:sldMkLst>
          <pc:docMk/>
          <pc:sldMk cId="3222725877" sldId="296"/>
        </pc:sldMkLst>
      </pc:sldChg>
      <pc:sldChg chg="ord">
        <pc:chgData name="Ciaran Treatt" userId="S::ciaran.treatt@mq.edu.au::06652df2-7631-4fb8-9e5e-cc4cc166ee42" providerId="AD" clId="Web-{A08FCA33-FC8A-80D8-95CC-C262DF8360C1}" dt="2025-10-24T04:44:17.767" v="10"/>
        <pc:sldMkLst>
          <pc:docMk/>
          <pc:sldMk cId="3773326819" sldId="297"/>
        </pc:sldMkLst>
      </pc:sldChg>
      <pc:sldChg chg="ord">
        <pc:chgData name="Ciaran Treatt" userId="S::ciaran.treatt@mq.edu.au::06652df2-7631-4fb8-9e5e-cc4cc166ee42" providerId="AD" clId="Web-{A08FCA33-FC8A-80D8-95CC-C262DF8360C1}" dt="2025-10-24T04:44:17.767" v="9"/>
        <pc:sldMkLst>
          <pc:docMk/>
          <pc:sldMk cId="2169444413" sldId="298"/>
        </pc:sldMkLst>
      </pc:sldChg>
      <pc:sldChg chg="ord">
        <pc:chgData name="Ciaran Treatt" userId="S::ciaran.treatt@mq.edu.au::06652df2-7631-4fb8-9e5e-cc4cc166ee42" providerId="AD" clId="Web-{A08FCA33-FC8A-80D8-95CC-C262DF8360C1}" dt="2025-10-24T04:43:06.001" v="5"/>
        <pc:sldMkLst>
          <pc:docMk/>
          <pc:sldMk cId="3140787133" sldId="299"/>
        </pc:sldMkLst>
      </pc:sldChg>
      <pc:sldChg chg="ord">
        <pc:chgData name="Ciaran Treatt" userId="S::ciaran.treatt@mq.edu.au::06652df2-7631-4fb8-9e5e-cc4cc166ee42" providerId="AD" clId="Web-{A08FCA33-FC8A-80D8-95CC-C262DF8360C1}" dt="2025-10-24T04:43:06.001" v="4"/>
        <pc:sldMkLst>
          <pc:docMk/>
          <pc:sldMk cId="3583523320" sldId="300"/>
        </pc:sldMkLst>
      </pc:sldChg>
      <pc:sldChg chg="ord">
        <pc:chgData name="Ciaran Treatt" userId="S::ciaran.treatt@mq.edu.au::06652df2-7631-4fb8-9e5e-cc4cc166ee42" providerId="AD" clId="Web-{A08FCA33-FC8A-80D8-95CC-C262DF8360C1}" dt="2025-10-24T04:43:06.001" v="3"/>
        <pc:sldMkLst>
          <pc:docMk/>
          <pc:sldMk cId="3992818344" sldId="301"/>
        </pc:sldMkLst>
      </pc:sldChg>
      <pc:sldChg chg="ord">
        <pc:chgData name="Ciaran Treatt" userId="S::ciaran.treatt@mq.edu.au::06652df2-7631-4fb8-9e5e-cc4cc166ee42" providerId="AD" clId="Web-{A08FCA33-FC8A-80D8-95CC-C262DF8360C1}" dt="2025-10-24T04:41:29.798" v="0"/>
        <pc:sldMkLst>
          <pc:docMk/>
          <pc:sldMk cId="3321340994" sldId="302"/>
        </pc:sldMkLst>
      </pc:sldChg>
      <pc:sldChg chg="ord">
        <pc:chgData name="Ciaran Treatt" userId="S::ciaran.treatt@mq.edu.au::06652df2-7631-4fb8-9e5e-cc4cc166ee42" providerId="AD" clId="Web-{A08FCA33-FC8A-80D8-95CC-C262DF8360C1}" dt="2025-10-24T04:42:16.782" v="2"/>
        <pc:sldMkLst>
          <pc:docMk/>
          <pc:sldMk cId="3118757277" sldId="303"/>
        </pc:sldMkLst>
      </pc:sldChg>
      <pc:sldChg chg="ord">
        <pc:chgData name="Ciaran Treatt" userId="S::ciaran.treatt@mq.edu.au::06652df2-7631-4fb8-9e5e-cc4cc166ee42" providerId="AD" clId="Web-{A08FCA33-FC8A-80D8-95CC-C262DF8360C1}" dt="2025-10-24T04:42:16.782" v="1"/>
        <pc:sldMkLst>
          <pc:docMk/>
          <pc:sldMk cId="1716343529" sldId="304"/>
        </pc:sldMkLst>
      </pc:sldChg>
      <pc:sldChg chg="ord">
        <pc:chgData name="Ciaran Treatt" userId="S::ciaran.treatt@mq.edu.au::06652df2-7631-4fb8-9e5e-cc4cc166ee42" providerId="AD" clId="Web-{A08FCA33-FC8A-80D8-95CC-C262DF8360C1}" dt="2025-10-24T04:45:03.753" v="14"/>
        <pc:sldMkLst>
          <pc:docMk/>
          <pc:sldMk cId="3570522562" sldId="311"/>
        </pc:sldMkLst>
      </pc:sldChg>
      <pc:sldChg chg="ord">
        <pc:chgData name="Ciaran Treatt" userId="S::ciaran.treatt@mq.edu.au::06652df2-7631-4fb8-9e5e-cc4cc166ee42" providerId="AD" clId="Web-{A08FCA33-FC8A-80D8-95CC-C262DF8360C1}" dt="2025-10-24T04:45:03.753" v="13"/>
        <pc:sldMkLst>
          <pc:docMk/>
          <pc:sldMk cId="298289857" sldId="312"/>
        </pc:sldMkLst>
      </pc:sldChg>
      <pc:sldChg chg="ord">
        <pc:chgData name="Ciaran Treatt" userId="S::ciaran.treatt@mq.edu.au::06652df2-7631-4fb8-9e5e-cc4cc166ee42" providerId="AD" clId="Web-{A08FCA33-FC8A-80D8-95CC-C262DF8360C1}" dt="2025-10-24T04:45:03.753" v="12"/>
        <pc:sldMkLst>
          <pc:docMk/>
          <pc:sldMk cId="813020471" sldId="313"/>
        </pc:sldMkLst>
      </pc:sldChg>
      <pc:sldChg chg="ord">
        <pc:chgData name="Ciaran Treatt" userId="S::ciaran.treatt@mq.edu.au::06652df2-7631-4fb8-9e5e-cc4cc166ee42" providerId="AD" clId="Web-{A08FCA33-FC8A-80D8-95CC-C262DF8360C1}" dt="2025-10-24T04:46:22.131" v="23"/>
        <pc:sldMkLst>
          <pc:docMk/>
          <pc:sldMk cId="26349667" sldId="316"/>
        </pc:sldMkLst>
      </pc:sldChg>
      <pc:sldChg chg="ord">
        <pc:chgData name="Ciaran Treatt" userId="S::ciaran.treatt@mq.edu.au::06652df2-7631-4fb8-9e5e-cc4cc166ee42" providerId="AD" clId="Web-{A08FCA33-FC8A-80D8-95CC-C262DF8360C1}" dt="2025-10-24T04:46:02.427" v="19"/>
        <pc:sldMkLst>
          <pc:docMk/>
          <pc:sldMk cId="1156877595" sldId="317"/>
        </pc:sldMkLst>
      </pc:sldChg>
      <pc:sldChg chg="ord">
        <pc:chgData name="Ciaran Treatt" userId="S::ciaran.treatt@mq.edu.au::06652df2-7631-4fb8-9e5e-cc4cc166ee42" providerId="AD" clId="Web-{A08FCA33-FC8A-80D8-95CC-C262DF8360C1}" dt="2025-10-24T04:45:31.113" v="15"/>
        <pc:sldMkLst>
          <pc:docMk/>
          <pc:sldMk cId="2771505256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8F75-0990-B662-3E2F-A5513E0C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8455-25F2-0A24-CF2F-400E6A70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7C6F-45FE-6205-E2DD-8EB07B3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254C-6988-3C7F-E206-0EE623BE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66C7-FEC3-6093-0F47-5078352C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46B7-69E9-3413-407A-D3923CF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The Coach/Mentor Award</a:t>
            </a:r>
          </a:p>
        </p:txBody>
      </p:sp>
    </p:spTree>
    <p:extLst>
      <p:ext uri="{BB962C8B-B14F-4D97-AF65-F5344CB8AC3E}">
        <p14:creationId xmlns:p14="http://schemas.microsoft.com/office/powerpoint/2010/main" val="125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3231-ABFD-D3B9-10CE-0D660DC5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C70-CB3B-8463-A0CC-0DF4042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833F-D0A3-2C99-448F-7924D825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and mentors inspire their teams to do their best, both as individuals and together, and without them, there would be no </a:t>
            </a:r>
            <a:r>
              <a:rPr lang="en-US" i="1" dirty="0"/>
              <a:t>FIRST</a:t>
            </a:r>
            <a:r>
              <a:rPr lang="en-US" dirty="0"/>
              <a:t> LEGO League. This award goes to the coach or mentor whose leadership and guidance is clearly evident and best exemplifies the </a:t>
            </a:r>
            <a:r>
              <a:rPr lang="en-US" i="1" dirty="0"/>
              <a:t>FIRST</a:t>
            </a:r>
            <a:r>
              <a:rPr lang="en-US" dirty="0"/>
              <a:t> Core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5C0E-1A8E-F385-237D-26E671B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D2CB-ADF1-F94A-C4CD-D40403D0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Coach/Mentor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0DF2-4AF3-CF2F-4B10-76B9B73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1F04B-9FD1-0A29-F761-05721928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D07-00F7-DB02-87C9-6B4C2D2F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Motivate Award</a:t>
            </a:r>
          </a:p>
        </p:txBody>
      </p:sp>
    </p:spTree>
    <p:extLst>
      <p:ext uri="{BB962C8B-B14F-4D97-AF65-F5344CB8AC3E}">
        <p14:creationId xmlns:p14="http://schemas.microsoft.com/office/powerpoint/2010/main" val="33213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915A-89AA-F77E-F0AA-B5E95FE1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49DA-8C98-5CBD-C9D4-CD537126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645B-DCA1-E6F1-971C-D7645124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embraces the culture of </a:t>
            </a:r>
            <a:r>
              <a:rPr lang="en-US" i="1" dirty="0"/>
              <a:t>FIRST</a:t>
            </a:r>
            <a:r>
              <a:rPr lang="en-US" dirty="0"/>
              <a:t> LEGO League through team building, team spirit, and displayed enthusiasm.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5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D1AB-4BC1-811B-F320-705DE454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74-868C-BCE2-30E0-1103C7BD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56E7-CE01-816D-4C47-769DA586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C13D-7739-7D84-880A-6D2C9836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DCC-D905-BC01-E000-C1CAF2A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Rising All-Star Award</a:t>
            </a:r>
          </a:p>
        </p:txBody>
      </p:sp>
    </p:spTree>
    <p:extLst>
      <p:ext uri="{BB962C8B-B14F-4D97-AF65-F5344CB8AC3E}">
        <p14:creationId xmlns:p14="http://schemas.microsoft.com/office/powerpoint/2010/main" val="314078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9E2-5F45-B11A-1E65-F6E4F0D5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A9D2-1FDF-18EF-F741-77761EA4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All-Star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EAC2-A9A2-9847-ACEA-C9C2B3FA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the judges notice and expect great things from in the future.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1893-CFD2-7B50-4DBB-473F55230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6539-60D9-32E1-63F5-30835074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All-Star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56B1-D376-C0ED-9A18-B87E3526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D2B6-CD36-A6DE-AE54-4860BA44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881A-E5BA-80E3-D96D-518D72B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Breakthrough Award</a:t>
            </a:r>
          </a:p>
        </p:txBody>
      </p:sp>
    </p:spTree>
    <p:extLst>
      <p:ext uri="{BB962C8B-B14F-4D97-AF65-F5344CB8AC3E}">
        <p14:creationId xmlns:p14="http://schemas.microsoft.com/office/powerpoint/2010/main" val="391648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27382" y="2060708"/>
            <a:ext cx="8289236" cy="1022083"/>
          </a:xfrm>
        </p:spPr>
        <p:txBody>
          <a:bodyPr/>
          <a:lstStyle/>
          <a:p>
            <a:pPr algn="ctr"/>
            <a:r>
              <a:rPr lang="en-US" sz="3600" dirty="0"/>
              <a:t>UNEARTHED™</a:t>
            </a:r>
            <a:br>
              <a:rPr lang="en-US" sz="3600" dirty="0"/>
            </a:br>
            <a:r>
              <a:rPr lang="en-US" sz="3600" dirty="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6544-3B8D-13B4-4C85-AE5BAFAE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366-860D-3EF2-65DC-006DE368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1817-05A5-71E8-3470-6EA6302D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made significant progress in their confidence and capability in both the Robot Game and Innovation Project and are a shining example of excellent Core Values. They demonstrate that they understand that what they discover is more important than what they win.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5750-D099-C7B0-3E08-E2D693B6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E0A-4D4C-003E-4F86-5FE95D4C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06B5-3DCA-818E-18BB-DF3C0F0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80A8-3494-F32B-E36D-F71D6315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39AD-C4FA-00BC-14E7-EBFD428D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Engineering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22272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0AF0-93BD-B2D6-E97A-A7E16FF7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6FE9-9FE3-EA58-E2E9-35199C4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8BD9-19C6-E539-88C2-DFEF972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with an efficiently designed robot, an innovative Project solution that effectively addresses the season Challenge, and great Core Values evident in all they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2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4AE5-B874-FAEB-7D9B-2ED192E5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19C-3D99-85FF-9E58-5AA39DA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Engineering Excellence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54D9-EFB6-0F69-6FF0-DD485F7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C3B-2FE7-4799-A74E-EA972B4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1965808"/>
            <a:ext cx="8289236" cy="609599"/>
          </a:xfrm>
        </p:spPr>
        <p:txBody>
          <a:bodyPr/>
          <a:lstStyle/>
          <a:p>
            <a:pPr algn="ctr"/>
            <a:r>
              <a:rPr lang="en-US" sz="3600" dirty="0">
                <a:latin typeface="Roboto"/>
                <a:ea typeface="Roboto"/>
                <a:cs typeface="Roboto"/>
              </a:rPr>
              <a:t>Peer Award</a:t>
            </a:r>
            <a:endParaRPr lang="en-US" sz="3600" b="0" dirty="0"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E50-0486-B58D-37B5-087094A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Peer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C224-D410-7312-7726-10F0072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"/>
                <a:ea typeface="Calibri"/>
                <a:cs typeface="Calibri"/>
              </a:rPr>
              <a:t>The Peer Award celebrates a team that has been nominated by their peers for their expression of Core Values and </a:t>
            </a:r>
            <a:r>
              <a:rPr lang="en-US" i="1" dirty="0">
                <a:latin typeface="Roboto"/>
                <a:ea typeface="Calibri"/>
                <a:cs typeface="Calibri"/>
              </a:rPr>
              <a:t>Gracious Professionalism</a:t>
            </a:r>
            <a:r>
              <a:rPr lang="en-US" dirty="0">
                <a:latin typeface="Roboto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8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2169-024A-3038-1304-D112E35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The Peer Award goes 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F82A-296F-131B-DF2B-2510D48B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8645-C686-F06B-D98C-CC15361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239-355D-9AAD-24AA-E9347A2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Performance Award</a:t>
            </a:r>
          </a:p>
        </p:txBody>
      </p:sp>
    </p:spTree>
    <p:extLst>
      <p:ext uri="{BB962C8B-B14F-4D97-AF65-F5344CB8AC3E}">
        <p14:creationId xmlns:p14="http://schemas.microsoft.com/office/powerpoint/2010/main" val="4282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3BDE-C042-B50F-9F23-36999E39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D95-995F-F3E1-3D69-9274474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FB7-F7CD-ECA9-8983-EC16B69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scores the most points during the Robot Game. Teams have a chance to compete in at least three 2.5-minute matches and their highest score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C261-CE67-3946-38AA-6F1EB6E1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973-1793-8794-406A-2D59E00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87CF-F066-CCFD-B1EF-2F8C7B23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363756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1EC5A-1909-1A9D-038E-BB904BC9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3DF6-04C7-F9B7-B9E8-39550111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E22A-3D70-0D30-FEE3-760343B4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2771505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FA23-F9AC-468D-911A-109D1554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3854-2D77-51B7-F950-9695B01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Design Award</a:t>
            </a:r>
          </a:p>
        </p:txBody>
      </p:sp>
    </p:spTree>
    <p:extLst>
      <p:ext uri="{BB962C8B-B14F-4D97-AF65-F5344CB8AC3E}">
        <p14:creationId xmlns:p14="http://schemas.microsoft.com/office/powerpoint/2010/main" val="340315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26C2-2341-47E2-0D64-524715FF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1923-AD41-D47D-98FD-BCCF8BFC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EC7-ED5C-0ACF-A60A-3DE5C70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used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1721-CF20-4A31-5D6C-C01EFC87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3DB-2EC2-E191-DED0-8B53D8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3B7-A3DC-BEFF-A140-3EA197C0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8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6673B-B3A0-2CA4-A7C9-BACD94BC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7794-8F41-4D09-460B-C37A11BF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67FB-8568-C3A0-E4EF-524C8856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7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0F9F-C134-32AE-161A-513F94C5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675-E874-BCC9-9F8E-7C91876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Innovation Project Award</a:t>
            </a:r>
          </a:p>
        </p:txBody>
      </p:sp>
    </p:spTree>
    <p:extLst>
      <p:ext uri="{BB962C8B-B14F-4D97-AF65-F5344CB8AC3E}">
        <p14:creationId xmlns:p14="http://schemas.microsoft.com/office/powerpoint/2010/main" val="1012473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C21-B7A1-FF04-4FF2-1CB6FA2E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D2-EE0C-9E75-BC6F-2602013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23E-A26D-358A-A38D-6F0EBA79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utilized diverse resources for their Innovation Project to help them gain a comprehensive understanding of the problem they identified, developed a creative, well-researched solution and effectively communicated their findings to judges and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85BC-C9D1-E5C9-117D-E2D37AD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FC5-F68A-7A8D-35FC-C2261B83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B9B5-0505-807C-4D6F-24B4B89E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EB754-74CD-D2A2-BDF8-EAE3F79C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2CE0-4F27-CFB9-1BCB-ADDD8FF8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E3E0-A6B9-7CF1-A8C1-A0213BAC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4A7-EC96-209C-F70E-81BD6E98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F05-023E-5F69-29CB-2B6FF8A17C65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/>
              <a:t>yous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03D-D9CB-AFCE-7415-3469C79C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592-5224-AEE6-2D32-0150E6D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743517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63B-86CD-5317-4617-CE67687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9FFB-737F-6761-4C44-CA62314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835F-B3C6-B7BD-DF76-0DE7A45A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displays extraordinary enthusiasm and spirit, knows they can accomplish more together than they could as individuals, and shows each other and other teams respect at all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6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0C06-B105-5AFB-A3D4-14F317CA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F72C-06D0-4362-651B-B0E97822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DB82-984A-95DA-665C-639C7C02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1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2A4-A875-56FA-D552-072000AD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E60-E5DD-D929-898A-D333C2E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7EF9-E0EF-479C-E415-741D5B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1DD7-DF33-8C02-D5D6-FD81C5D4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2C8-61AE-2A0F-BB0C-AA0BF1AC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advancing to National Championship</a:t>
            </a:r>
            <a:r>
              <a:rPr lang="en-US" dirty="0">
                <a:highlight>
                  <a:srgbClr val="FFFF00"/>
                </a:highlight>
              </a:rPr>
              <a:t> 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99B2-69ED-71DB-2D19-1B2A5DAB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Congratulations to teams (if applicable):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7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5D-BF5E-3CFB-021B-823090B6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5AB-8D70-16D4-7208-3B21F3F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Champion’s Award</a:t>
            </a:r>
          </a:p>
        </p:txBody>
      </p:sp>
    </p:spTree>
    <p:extLst>
      <p:ext uri="{BB962C8B-B14F-4D97-AF65-F5344CB8AC3E}">
        <p14:creationId xmlns:p14="http://schemas.microsoft.com/office/powerpoint/2010/main" val="1771018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A742-6295-60AF-8821-9E0C987D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665-F470-6BCF-A047-7BCFAD84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Champion’s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FFDF-E7F4-D3C7-0ACC-DA67DE6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most prestigious award celebrates the team that embodies the </a:t>
            </a:r>
            <a:r>
              <a:rPr lang="en-US" i="1" dirty="0"/>
              <a:t>FIRST</a:t>
            </a:r>
            <a:r>
              <a:rPr lang="en-US" dirty="0"/>
              <a:t> LEGO League experience by fully embracing the </a:t>
            </a:r>
            <a:r>
              <a:rPr lang="en-US" i="1" dirty="0"/>
              <a:t>FIRST</a:t>
            </a:r>
            <a:r>
              <a:rPr lang="en-US" dirty="0"/>
              <a:t> Core Values while achieving excellence and innovation in both the Robot Game and the Innovation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5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773F-C593-88D9-9402-3B014EF1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E5F7-1BB0-1D98-8EC7-76710A1E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66C-FF31-BBD5-6E34-DE979806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CEAC-2544-65C1-1A39-C00AE257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2EA9-9EE5-D129-5563-DD06FCF6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E0B9F-D8D1-CE13-98A9-BB85E313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1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CE8A-887F-28DC-4FCA-30647F4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973F-BC07-807A-EDFA-265A182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rubrics!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9ED6-94FE-9F97-BF88-3E10A854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Roboto"/>
                <a:ea typeface="Roboto"/>
              </a:rPr>
              <a:t>Add any additional instructions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5E0E53-281F-A6DA-B920-D0913A5F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6" y="1463629"/>
            <a:ext cx="7620392" cy="1778091"/>
          </a:xfrm>
        </p:spPr>
      </p:pic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506-D4F0-45ED-1B9B-3A3F3AC8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1917425"/>
            <a:ext cx="8460777" cy="654325"/>
          </a:xfrm>
        </p:spPr>
        <p:txBody>
          <a:bodyPr/>
          <a:lstStyle/>
          <a:p>
            <a:r>
              <a:rPr lang="en-US" dirty="0"/>
              <a:t>Congratulations, Teams!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A287-12BD-B931-C1AA-DD279CF6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8" y="2571750"/>
            <a:ext cx="8460776" cy="360367"/>
          </a:xfrm>
        </p:spPr>
        <p:txBody>
          <a:bodyPr/>
          <a:lstStyle/>
          <a:p>
            <a:r>
              <a:rPr lang="en-US" dirty="0"/>
              <a:t>We hope to see you next season!</a:t>
            </a:r>
          </a:p>
        </p:txBody>
      </p:sp>
    </p:spTree>
    <p:extLst>
      <p:ext uri="{BB962C8B-B14F-4D97-AF65-F5344CB8AC3E}">
        <p14:creationId xmlns:p14="http://schemas.microsoft.com/office/powerpoint/2010/main" val="414836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9F7A-22EE-12EB-E645-6B207B5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14E98-639A-D891-FA24-EB3DE2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2D0B-9FEB-F40B-D4C6-B8945ED6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567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E38-3E84-0492-F85B-A77BE29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33" y="1962151"/>
            <a:ext cx="3643534" cy="609599"/>
          </a:xfrm>
        </p:spPr>
        <p:txBody>
          <a:bodyPr/>
          <a:lstStyle/>
          <a:p>
            <a:pPr algn="ctr"/>
            <a:r>
              <a:rPr lang="en-US" sz="3600" dirty="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413562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DEF-BACC-71E4-16CB-DF4B2F8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D587-2326-0833-90EA-FEDB3DA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tournament can happen without the support, time, and commitment of our volunteers!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4B7-2DA4-ED66-8C2A-1E4C97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Volunteer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081-2AC3-CF7E-E092-6A6D4A98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367c9-b7f8-474d-b565-ddd846dee849">
      <Terms xmlns="http://schemas.microsoft.com/office/infopath/2007/PartnerControls"/>
    </lcf76f155ced4ddcb4097134ff3c332f>
    <TaxCatchAll xmlns="dbc23dfd-dab4-47a2-819e-884cbf30208c" xsi:nil="true"/>
    <Printed_x003f_ xmlns="13e367c9-b7f8-474d-b565-ddd846dee849">false</Printed_x003f_>
    <Printed xmlns="13e367c9-b7f8-474d-b565-ddd846dee849">false</Prin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C4400122EC349ACEA4BBC8F3BAA84" ma:contentTypeVersion="19" ma:contentTypeDescription="Create a new document." ma:contentTypeScope="" ma:versionID="23b04b757fdef005c115117c736c0a69">
  <xsd:schema xmlns:xsd="http://www.w3.org/2001/XMLSchema" xmlns:xs="http://www.w3.org/2001/XMLSchema" xmlns:p="http://schemas.microsoft.com/office/2006/metadata/properties" xmlns:ns2="13e367c9-b7f8-474d-b565-ddd846dee849" xmlns:ns3="dbc23dfd-dab4-47a2-819e-884cbf30208c" targetNamespace="http://schemas.microsoft.com/office/2006/metadata/properties" ma:root="true" ma:fieldsID="0410483ef312369ab2a02e0ebc10d573" ns2:_="" ns3:_="">
    <xsd:import namespace="13e367c9-b7f8-474d-b565-ddd846dee849"/>
    <xsd:import namespace="dbc23dfd-dab4-47a2-819e-884cbf302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rinted" minOccurs="0"/>
                <xsd:element ref="ns2:Print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367c9-b7f8-474d-b565-ddd846dee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0fa888-949a-464e-a270-b091e030d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inted" ma:index="22" nillable="true" ma:displayName="Printed" ma:default="0" ma:format="Dropdown" ma:internalName="Printed">
      <xsd:simpleType>
        <xsd:restriction base="dms:Boolean"/>
      </xsd:simpleType>
    </xsd:element>
    <xsd:element name="Printed_x003f_" ma:index="23" nillable="true" ma:displayName="Printed-" ma:default="0" ma:format="Dropdown" ma:internalName="Print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23dfd-dab4-47a2-819e-884cbf3020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044bfe-c3aa-4329-a448-64f4bf605a89}" ma:internalName="TaxCatchAll" ma:showField="CatchAllData" ma:web="dbc23dfd-dab4-47a2-819e-884cbf302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C7D6B3-7C1E-4CC1-9147-CD17D747095F}">
  <ds:schemaRefs>
    <ds:schemaRef ds:uri="http://purl.org/dc/elements/1.1/"/>
    <ds:schemaRef ds:uri="http://www.w3.org/XML/1998/namespace"/>
    <ds:schemaRef ds:uri="92bd3ae7-34ef-4448-9a9b-2fe9129b0ab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20e2d31-bd05-4d06-8a2a-4e7b5de22da9"/>
    <ds:schemaRef ds:uri="http://schemas.microsoft.com/office/2006/metadata/properties"/>
    <ds:schemaRef ds:uri="http://purl.org/dc/terms/"/>
    <ds:schemaRef ds:uri="7c8aad47-528b-43f4-b615-4953615f0d4f"/>
    <ds:schemaRef ds:uri="0bfdc619-4bd5-4a26-8e37-4be4446dc23a"/>
    <ds:schemaRef ds:uri="13e367c9-b7f8-474d-b565-ddd846dee849"/>
    <ds:schemaRef ds:uri="dbc23dfd-dab4-47a2-819e-884cbf30208c"/>
  </ds:schemaRefs>
</ds:datastoreItem>
</file>

<file path=customXml/itemProps2.xml><?xml version="1.0" encoding="utf-8"?>
<ds:datastoreItem xmlns:ds="http://schemas.openxmlformats.org/officeDocument/2006/customXml" ds:itemID="{36BD92B3-7D2A-496C-A4D3-3DA923AF6648}"/>
</file>

<file path=customXml/itemProps3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20439</TotalTime>
  <Words>730</Words>
  <Application>Microsoft Office PowerPoint</Application>
  <PresentationFormat>On-screen Show (16:9)</PresentationFormat>
  <Paragraphs>79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The Coach/Mentor Award</vt:lpstr>
      <vt:lpstr>Coach/Mentor Award</vt:lpstr>
      <vt:lpstr>The Coach/Mentor Award goes to:</vt:lpstr>
      <vt:lpstr>Motivate Award</vt:lpstr>
      <vt:lpstr>Motivate Award</vt:lpstr>
      <vt:lpstr>The Motivate Award goes to:</vt:lpstr>
      <vt:lpstr>Rising All-Star Award</vt:lpstr>
      <vt:lpstr>Rising All-Star Award</vt:lpstr>
      <vt:lpstr>The Rising All-Star Award goes to:</vt:lpstr>
      <vt:lpstr>Breakthrough Award</vt:lpstr>
      <vt:lpstr>Breakthrough Award</vt:lpstr>
      <vt:lpstr>The Breakthrough Award goes to:</vt:lpstr>
      <vt:lpstr>Engineering Excellence Award</vt:lpstr>
      <vt:lpstr>Engineering Excellence Award</vt:lpstr>
      <vt:lpstr>The Engineering Excellence Award goes to:</vt:lpstr>
      <vt:lpstr>Peer Award </vt:lpstr>
      <vt:lpstr>Peer Award</vt:lpstr>
      <vt:lpstr>The Peer Award goes to:</vt:lpstr>
      <vt:lpstr>Robot Performance Award</vt:lpstr>
      <vt:lpstr>Robot Design Award</vt:lpstr>
      <vt:lpstr>The 2nd Place Robot Performance Award goes to:</vt:lpstr>
      <vt:lpstr>The 1st Place Robot Performance Award goes to:</vt:lpstr>
      <vt:lpstr>Robot Design Award</vt:lpstr>
      <vt:lpstr>Robot Design Award</vt:lpstr>
      <vt:lpstr>The 2nd Place Robot Design Award goes to:</vt:lpstr>
      <vt:lpstr>The 1st Place Robot Design Award goes to:</vt:lpstr>
      <vt:lpstr>Innovation Project Award</vt:lpstr>
      <vt:lpstr>Innovation Project Award</vt:lpstr>
      <vt:lpstr>The 2nd Place Innovation Project Award goes to:</vt:lpstr>
      <vt:lpstr>The 1st Place Innovation Project Award goes to:</vt:lpstr>
      <vt:lpstr>Core Values Award</vt:lpstr>
      <vt:lpstr>Core Values Award</vt:lpstr>
      <vt:lpstr>The 2nd Place Core Values Award goes to:</vt:lpstr>
      <vt:lpstr>The 1st Place Core Values Award goes to:</vt:lpstr>
      <vt:lpstr>Teams advancing to National Championship ENTER</vt:lpstr>
      <vt:lpstr>Champion’s Award</vt:lpstr>
      <vt:lpstr>Champion’s Award</vt:lpstr>
      <vt:lpstr>The 2nd Place Champion’s Award goes to:</vt:lpstr>
      <vt:lpstr>The 1st Place Champion’s Award goes to:</vt:lpstr>
      <vt:lpstr>Collect your rubrics!</vt:lpstr>
      <vt:lpstr>Congratulations,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Ciaran Treatt</cp:lastModifiedBy>
  <cp:revision>134</cp:revision>
  <dcterms:created xsi:type="dcterms:W3CDTF">2017-02-15T18:38:39Z</dcterms:created>
  <dcterms:modified xsi:type="dcterms:W3CDTF">2025-11-07T00:53:04Z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0x0101009D7C4400122EC349ACEA4BBC8F3BAA84</vt:lpwstr>
  </property>
</Properties>
</file>