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9" r:id="rId3"/>
    <p:sldId id="261" r:id="rId4"/>
    <p:sldId id="260" r:id="rId5"/>
    <p:sldId id="310" r:id="rId6"/>
    <p:sldId id="274" r:id="rId7"/>
    <p:sldId id="300" r:id="rId8"/>
    <p:sldId id="263" r:id="rId9"/>
    <p:sldId id="303" r:id="rId10"/>
    <p:sldId id="308" r:id="rId11"/>
    <p:sldId id="305" r:id="rId12"/>
    <p:sldId id="306" r:id="rId13"/>
    <p:sldId id="291" r:id="rId14"/>
    <p:sldId id="270" r:id="rId15"/>
    <p:sldId id="273" r:id="rId16"/>
    <p:sldId id="292" r:id="rId17"/>
    <p:sldId id="294" r:id="rId18"/>
    <p:sldId id="309" r:id="rId19"/>
    <p:sldId id="295" r:id="rId20"/>
    <p:sldId id="266" r:id="rId21"/>
    <p:sldId id="296" r:id="rId22"/>
    <p:sldId id="297" r:id="rId23"/>
    <p:sldId id="298" r:id="rId24"/>
    <p:sldId id="301" r:id="rId25"/>
    <p:sldId id="285" r:id="rId26"/>
    <p:sldId id="276" r:id="rId27"/>
    <p:sldId id="277" r:id="rId28"/>
    <p:sldId id="307"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E3D498-20E7-477B-A91F-558DB94DB683}" v="1" dt="2025-09-18T05:48:54.6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67" autoAdjust="0"/>
    <p:restoredTop sz="89047" autoAdjust="0"/>
  </p:normalViewPr>
  <p:slideViewPr>
    <p:cSldViewPr snapToGrid="0">
      <p:cViewPr varScale="1">
        <p:scale>
          <a:sx n="53" d="100"/>
          <a:sy n="53" d="100"/>
        </p:scale>
        <p:origin x="90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 Blake" userId="5b3b0972-7cd1-43a8-9558-482dc8ec3ded" providerId="ADAL" clId="{9C08A480-4E12-406C-8E2C-4E543A7D2E48}"/>
    <pc:docChg chg="undo redo custSel addSld delSld modSld sldOrd">
      <pc:chgData name="Mel Blake" userId="5b3b0972-7cd1-43a8-9558-482dc8ec3ded" providerId="ADAL" clId="{9C08A480-4E12-406C-8E2C-4E543A7D2E48}" dt="2023-10-18T10:47:32.979" v="2531" actId="20577"/>
      <pc:docMkLst>
        <pc:docMk/>
      </pc:docMkLst>
      <pc:sldChg chg="modSp mod">
        <pc:chgData name="Mel Blake" userId="5b3b0972-7cd1-43a8-9558-482dc8ec3ded" providerId="ADAL" clId="{9C08A480-4E12-406C-8E2C-4E543A7D2E48}" dt="2023-10-18T08:24:16.701" v="0"/>
        <pc:sldMkLst>
          <pc:docMk/>
          <pc:sldMk cId="1945704384" sldId="256"/>
        </pc:sldMkLst>
      </pc:sldChg>
      <pc:sldChg chg="add del ord setBg modAnim">
        <pc:chgData name="Mel Blake" userId="5b3b0972-7cd1-43a8-9558-482dc8ec3ded" providerId="ADAL" clId="{9C08A480-4E12-406C-8E2C-4E543A7D2E48}" dt="2023-10-18T09:04:19.739" v="2078"/>
        <pc:sldMkLst>
          <pc:docMk/>
          <pc:sldMk cId="1925939941" sldId="260"/>
        </pc:sldMkLst>
      </pc:sldChg>
      <pc:sldChg chg="modSp add mod setBg modAnim">
        <pc:chgData name="Mel Blake" userId="5b3b0972-7cd1-43a8-9558-482dc8ec3ded" providerId="ADAL" clId="{9C08A480-4E12-406C-8E2C-4E543A7D2E48}" dt="2023-10-18T09:04:09.427" v="2075"/>
        <pc:sldMkLst>
          <pc:docMk/>
          <pc:sldMk cId="989078344" sldId="261"/>
        </pc:sldMkLst>
      </pc:sldChg>
      <pc:sldChg chg="delSp add del setBg delDesignElem">
        <pc:chgData name="Mel Blake" userId="5b3b0972-7cd1-43a8-9558-482dc8ec3ded" providerId="ADAL" clId="{9C08A480-4E12-406C-8E2C-4E543A7D2E48}" dt="2023-10-18T09:11:46.225" v="2109"/>
        <pc:sldMkLst>
          <pc:docMk/>
          <pc:sldMk cId="4020376573" sldId="263"/>
        </pc:sldMkLst>
      </pc:sldChg>
      <pc:sldChg chg="modSp mod ord modAnim modNotesTx">
        <pc:chgData name="Mel Blake" userId="5b3b0972-7cd1-43a8-9558-482dc8ec3ded" providerId="ADAL" clId="{9C08A480-4E12-406C-8E2C-4E543A7D2E48}" dt="2023-10-18T09:04:02.290" v="2074"/>
        <pc:sldMkLst>
          <pc:docMk/>
          <pc:sldMk cId="1127133685" sldId="270"/>
        </pc:sldMkLst>
      </pc:sldChg>
      <pc:sldChg chg="addSp modSp mod ord">
        <pc:chgData name="Mel Blake" userId="5b3b0972-7cd1-43a8-9558-482dc8ec3ded" providerId="ADAL" clId="{9C08A480-4E12-406C-8E2C-4E543A7D2E48}" dt="2023-10-18T09:17:10.599" v="2486" actId="20577"/>
        <pc:sldMkLst>
          <pc:docMk/>
          <pc:sldMk cId="3272622385" sldId="273"/>
        </pc:sldMkLst>
      </pc:sldChg>
      <pc:sldChg chg="modSp add mod ord setBg modAnim">
        <pc:chgData name="Mel Blake" userId="5b3b0972-7cd1-43a8-9558-482dc8ec3ded" providerId="ADAL" clId="{9C08A480-4E12-406C-8E2C-4E543A7D2E48}" dt="2023-10-18T09:04:24.065" v="2079"/>
        <pc:sldMkLst>
          <pc:docMk/>
          <pc:sldMk cId="3318583652" sldId="274"/>
        </pc:sldMkLst>
      </pc:sldChg>
      <pc:sldChg chg="ord modAnim">
        <pc:chgData name="Mel Blake" userId="5b3b0972-7cd1-43a8-9558-482dc8ec3ded" providerId="ADAL" clId="{9C08A480-4E12-406C-8E2C-4E543A7D2E48}" dt="2023-10-18T10:41:46.928" v="2496"/>
        <pc:sldMkLst>
          <pc:docMk/>
          <pc:sldMk cId="419462106" sldId="276"/>
        </pc:sldMkLst>
      </pc:sldChg>
      <pc:sldChg chg="addSp modSp mod ord setBg">
        <pc:chgData name="Mel Blake" userId="5b3b0972-7cd1-43a8-9558-482dc8ec3ded" providerId="ADAL" clId="{9C08A480-4E12-406C-8E2C-4E543A7D2E48}" dt="2023-10-18T10:41:44.291" v="2494"/>
        <pc:sldMkLst>
          <pc:docMk/>
          <pc:sldMk cId="1263852169" sldId="285"/>
        </pc:sldMkLst>
      </pc:sldChg>
      <pc:sldChg chg="modSp del mod">
        <pc:chgData name="Mel Blake" userId="5b3b0972-7cd1-43a8-9558-482dc8ec3ded" providerId="ADAL" clId="{9C08A480-4E12-406C-8E2C-4E543A7D2E48}" dt="2023-10-18T08:56:06.510" v="1505" actId="47"/>
        <pc:sldMkLst>
          <pc:docMk/>
          <pc:sldMk cId="776829463" sldId="287"/>
        </pc:sldMkLst>
      </pc:sldChg>
      <pc:sldChg chg="addSp delSp modSp mod ord">
        <pc:chgData name="Mel Blake" userId="5b3b0972-7cd1-43a8-9558-482dc8ec3ded" providerId="ADAL" clId="{9C08A480-4E12-406C-8E2C-4E543A7D2E48}" dt="2023-10-18T08:59:15.908" v="1902" actId="1076"/>
        <pc:sldMkLst>
          <pc:docMk/>
          <pc:sldMk cId="4109286851" sldId="291"/>
        </pc:sldMkLst>
      </pc:sldChg>
      <pc:sldChg chg="addSp delSp modSp mod">
        <pc:chgData name="Mel Blake" userId="5b3b0972-7cd1-43a8-9558-482dc8ec3ded" providerId="ADAL" clId="{9C08A480-4E12-406C-8E2C-4E543A7D2E48}" dt="2023-10-18T09:00:08.936" v="1905" actId="1076"/>
        <pc:sldMkLst>
          <pc:docMk/>
          <pc:sldMk cId="2552898721" sldId="292"/>
        </pc:sldMkLst>
      </pc:sldChg>
      <pc:sldChg chg="addSp delSp modSp mod">
        <pc:chgData name="Mel Blake" userId="5b3b0972-7cd1-43a8-9558-482dc8ec3ded" providerId="ADAL" clId="{9C08A480-4E12-406C-8E2C-4E543A7D2E48}" dt="2023-10-18T09:01:05.935" v="1927" actId="1037"/>
        <pc:sldMkLst>
          <pc:docMk/>
          <pc:sldMk cId="4007360467" sldId="293"/>
        </pc:sldMkLst>
      </pc:sldChg>
      <pc:sldChg chg="addSp delSp modSp mod">
        <pc:chgData name="Mel Blake" userId="5b3b0972-7cd1-43a8-9558-482dc8ec3ded" providerId="ADAL" clId="{9C08A480-4E12-406C-8E2C-4E543A7D2E48}" dt="2023-10-18T09:02:53.928" v="2069" actId="20577"/>
        <pc:sldMkLst>
          <pc:docMk/>
          <pc:sldMk cId="2922558792" sldId="294"/>
        </pc:sldMkLst>
      </pc:sldChg>
      <pc:sldChg chg="ord">
        <pc:chgData name="Mel Blake" userId="5b3b0972-7cd1-43a8-9558-482dc8ec3ded" providerId="ADAL" clId="{9C08A480-4E12-406C-8E2C-4E543A7D2E48}" dt="2023-10-18T08:38:06.946" v="562"/>
        <pc:sldMkLst>
          <pc:docMk/>
          <pc:sldMk cId="3967126694" sldId="295"/>
        </pc:sldMkLst>
      </pc:sldChg>
      <pc:sldChg chg="modSp mod">
        <pc:chgData name="Mel Blake" userId="5b3b0972-7cd1-43a8-9558-482dc8ec3ded" providerId="ADAL" clId="{9C08A480-4E12-406C-8E2C-4E543A7D2E48}" dt="2023-10-18T10:47:32.979" v="2531" actId="20577"/>
        <pc:sldMkLst>
          <pc:docMk/>
          <pc:sldMk cId="1109450643" sldId="296"/>
        </pc:sldMkLst>
      </pc:sldChg>
      <pc:sldChg chg="del">
        <pc:chgData name="Mel Blake" userId="5b3b0972-7cd1-43a8-9558-482dc8ec3ded" providerId="ADAL" clId="{9C08A480-4E12-406C-8E2C-4E543A7D2E48}" dt="2023-10-18T08:31:44.889" v="361" actId="47"/>
        <pc:sldMkLst>
          <pc:docMk/>
          <pc:sldMk cId="1347723064" sldId="299"/>
        </pc:sldMkLst>
      </pc:sldChg>
      <pc:sldChg chg="del">
        <pc:chgData name="Mel Blake" userId="5b3b0972-7cd1-43a8-9558-482dc8ec3ded" providerId="ADAL" clId="{9C08A480-4E12-406C-8E2C-4E543A7D2E48}" dt="2023-10-18T08:37:09.240" v="552" actId="47"/>
        <pc:sldMkLst>
          <pc:docMk/>
          <pc:sldMk cId="4277870054" sldId="300"/>
        </pc:sldMkLst>
      </pc:sldChg>
      <pc:sldChg chg="del">
        <pc:chgData name="Mel Blake" userId="5b3b0972-7cd1-43a8-9558-482dc8ec3ded" providerId="ADAL" clId="{9C08A480-4E12-406C-8E2C-4E543A7D2E48}" dt="2023-10-18T08:26:37.125" v="155" actId="47"/>
        <pc:sldMkLst>
          <pc:docMk/>
          <pc:sldMk cId="76849846" sldId="302"/>
        </pc:sldMkLst>
      </pc:sldChg>
      <pc:sldChg chg="ord">
        <pc:chgData name="Mel Blake" userId="5b3b0972-7cd1-43a8-9558-482dc8ec3ded" providerId="ADAL" clId="{9C08A480-4E12-406C-8E2C-4E543A7D2E48}" dt="2023-10-18T08:50:22.461" v="1487"/>
        <pc:sldMkLst>
          <pc:docMk/>
          <pc:sldMk cId="1440970112" sldId="303"/>
        </pc:sldMkLst>
      </pc:sldChg>
      <pc:sldChg chg="modSp add mod ord modAnim">
        <pc:chgData name="Mel Blake" userId="5b3b0972-7cd1-43a8-9558-482dc8ec3ded" providerId="ADAL" clId="{9C08A480-4E12-406C-8E2C-4E543A7D2E48}" dt="2023-10-18T09:13:34.414" v="2461" actId="20577"/>
        <pc:sldMkLst>
          <pc:docMk/>
          <pc:sldMk cId="1868024982" sldId="304"/>
        </pc:sldMkLst>
      </pc:sldChg>
      <pc:sldChg chg="addSp modSp new mod ord setBg">
        <pc:chgData name="Mel Blake" userId="5b3b0972-7cd1-43a8-9558-482dc8ec3ded" providerId="ADAL" clId="{9C08A480-4E12-406C-8E2C-4E543A7D2E48}" dt="2023-10-18T08:50:22.461" v="1487"/>
        <pc:sldMkLst>
          <pc:docMk/>
          <pc:sldMk cId="1287849193" sldId="305"/>
        </pc:sldMkLst>
      </pc:sldChg>
      <pc:sldChg chg="addSp delSp modSp new mod ord modClrScheme chgLayout">
        <pc:chgData name="Mel Blake" userId="5b3b0972-7cd1-43a8-9558-482dc8ec3ded" providerId="ADAL" clId="{9C08A480-4E12-406C-8E2C-4E543A7D2E48}" dt="2023-10-18T08:50:22.461" v="1487"/>
        <pc:sldMkLst>
          <pc:docMk/>
          <pc:sldMk cId="3194755481" sldId="306"/>
        </pc:sldMkLst>
      </pc:sldChg>
      <pc:sldChg chg="addSp delSp modSp new mod setBg modClrScheme chgLayout">
        <pc:chgData name="Mel Blake" userId="5b3b0972-7cd1-43a8-9558-482dc8ec3ded" providerId="ADAL" clId="{9C08A480-4E12-406C-8E2C-4E543A7D2E48}" dt="2023-10-18T09:06:20.258" v="2083" actId="26606"/>
        <pc:sldMkLst>
          <pc:docMk/>
          <pc:sldMk cId="2285111611" sldId="307"/>
        </pc:sldMkLst>
      </pc:sldChg>
      <pc:sldChg chg="addSp delSp modSp new mod modClrScheme chgLayout">
        <pc:chgData name="Mel Blake" userId="5b3b0972-7cd1-43a8-9558-482dc8ec3ded" providerId="ADAL" clId="{9C08A480-4E12-406C-8E2C-4E543A7D2E48}" dt="2023-10-18T09:15:51.564" v="2477"/>
        <pc:sldMkLst>
          <pc:docMk/>
          <pc:sldMk cId="2859166392" sldId="308"/>
        </pc:sldMkLst>
      </pc:sldChg>
    </pc:docChg>
  </pc:docChgLst>
  <pc:docChgLst>
    <pc:chgData name="Mel Blake" userId="5b3b0972-7cd1-43a8-9558-482dc8ec3ded" providerId="ADAL" clId="{6A61D0A8-A05A-47D4-874B-5CCE4C96B689}"/>
    <pc:docChg chg="undo custSel addSld delSld modSld">
      <pc:chgData name="Mel Blake" userId="5b3b0972-7cd1-43a8-9558-482dc8ec3ded" providerId="ADAL" clId="{6A61D0A8-A05A-47D4-874B-5CCE4C96B689}" dt="2024-10-08T09:06:01.160" v="1938" actId="729"/>
      <pc:docMkLst>
        <pc:docMk/>
      </pc:docMkLst>
      <pc:sldChg chg="addSp delSp modSp mod modTransition delAnim modAnim modShow">
        <pc:chgData name="Mel Blake" userId="5b3b0972-7cd1-43a8-9558-482dc8ec3ded" providerId="ADAL" clId="{6A61D0A8-A05A-47D4-874B-5CCE4C96B689}" dt="2024-10-08T09:06:01.160" v="1938" actId="729"/>
        <pc:sldMkLst>
          <pc:docMk/>
          <pc:sldMk cId="1945704384" sldId="256"/>
        </pc:sldMkLst>
      </pc:sldChg>
      <pc:sldChg chg="addSp delSp modSp mod modTransition delAnim modAnim modShow">
        <pc:chgData name="Mel Blake" userId="5b3b0972-7cd1-43a8-9558-482dc8ec3ded" providerId="ADAL" clId="{6A61D0A8-A05A-47D4-874B-5CCE4C96B689}" dt="2024-10-08T09:06:01.160" v="1938" actId="729"/>
        <pc:sldMkLst>
          <pc:docMk/>
          <pc:sldMk cId="2301461995" sldId="259"/>
        </pc:sldMkLst>
      </pc:sldChg>
      <pc:sldChg chg="addSp delSp modSp add del mod modTransition setBg delAnim modAnim modShow">
        <pc:chgData name="Mel Blake" userId="5b3b0972-7cd1-43a8-9558-482dc8ec3ded" providerId="ADAL" clId="{6A61D0A8-A05A-47D4-874B-5CCE4C96B689}" dt="2024-10-08T09:06:01.160" v="1938" actId="729"/>
        <pc:sldMkLst>
          <pc:docMk/>
          <pc:sldMk cId="1925939941" sldId="260"/>
        </pc:sldMkLst>
      </pc:sldChg>
      <pc:sldChg chg="addSp delSp modSp mod modTransition delAnim modAnim modShow">
        <pc:chgData name="Mel Blake" userId="5b3b0972-7cd1-43a8-9558-482dc8ec3ded" providerId="ADAL" clId="{6A61D0A8-A05A-47D4-874B-5CCE4C96B689}" dt="2024-10-08T09:06:01.160" v="1938" actId="729"/>
        <pc:sldMkLst>
          <pc:docMk/>
          <pc:sldMk cId="989078344" sldId="261"/>
        </pc:sldMkLst>
      </pc:sldChg>
      <pc:sldChg chg="addSp delSp modSp mod modTransition delAnim modAnim modShow">
        <pc:chgData name="Mel Blake" userId="5b3b0972-7cd1-43a8-9558-482dc8ec3ded" providerId="ADAL" clId="{6A61D0A8-A05A-47D4-874B-5CCE4C96B689}" dt="2024-10-08T09:06:01.160" v="1938" actId="729"/>
        <pc:sldMkLst>
          <pc:docMk/>
          <pc:sldMk cId="4020376573" sldId="263"/>
        </pc:sldMkLst>
      </pc:sldChg>
      <pc:sldChg chg="addSp modSp mod modTransition modShow">
        <pc:chgData name="Mel Blake" userId="5b3b0972-7cd1-43a8-9558-482dc8ec3ded" providerId="ADAL" clId="{6A61D0A8-A05A-47D4-874B-5CCE4C96B689}" dt="2024-10-08T09:06:01.160" v="1938" actId="729"/>
        <pc:sldMkLst>
          <pc:docMk/>
          <pc:sldMk cId="670668798" sldId="266"/>
        </pc:sldMkLst>
      </pc:sldChg>
      <pc:sldChg chg="addSp delSp modSp mod modTransition modAnim modShow">
        <pc:chgData name="Mel Blake" userId="5b3b0972-7cd1-43a8-9558-482dc8ec3ded" providerId="ADAL" clId="{6A61D0A8-A05A-47D4-874B-5CCE4C96B689}" dt="2024-10-08T09:06:01.160" v="1938" actId="729"/>
        <pc:sldMkLst>
          <pc:docMk/>
          <pc:sldMk cId="1127133685" sldId="270"/>
        </pc:sldMkLst>
      </pc:sldChg>
      <pc:sldChg chg="addSp modSp mod modTransition modShow">
        <pc:chgData name="Mel Blake" userId="5b3b0972-7cd1-43a8-9558-482dc8ec3ded" providerId="ADAL" clId="{6A61D0A8-A05A-47D4-874B-5CCE4C96B689}" dt="2024-10-08T09:06:01.160" v="1938" actId="729"/>
        <pc:sldMkLst>
          <pc:docMk/>
          <pc:sldMk cId="3272622385" sldId="273"/>
        </pc:sldMkLst>
      </pc:sldChg>
      <pc:sldChg chg="addSp delSp modSp add del mod modTransition setBg delAnim modAnim modShow">
        <pc:chgData name="Mel Blake" userId="5b3b0972-7cd1-43a8-9558-482dc8ec3ded" providerId="ADAL" clId="{6A61D0A8-A05A-47D4-874B-5CCE4C96B689}" dt="2024-10-08T09:06:01.160" v="1938" actId="729"/>
        <pc:sldMkLst>
          <pc:docMk/>
          <pc:sldMk cId="3318583652" sldId="274"/>
        </pc:sldMkLst>
      </pc:sldChg>
      <pc:sldChg chg="addSp modSp mod modTransition modShow">
        <pc:chgData name="Mel Blake" userId="5b3b0972-7cd1-43a8-9558-482dc8ec3ded" providerId="ADAL" clId="{6A61D0A8-A05A-47D4-874B-5CCE4C96B689}" dt="2024-10-08T09:06:01.160" v="1938" actId="729"/>
        <pc:sldMkLst>
          <pc:docMk/>
          <pc:sldMk cId="419462106" sldId="276"/>
        </pc:sldMkLst>
      </pc:sldChg>
      <pc:sldChg chg="addSp modSp mod modTransition modShow">
        <pc:chgData name="Mel Blake" userId="5b3b0972-7cd1-43a8-9558-482dc8ec3ded" providerId="ADAL" clId="{6A61D0A8-A05A-47D4-874B-5CCE4C96B689}" dt="2024-10-08T09:06:01.160" v="1938" actId="729"/>
        <pc:sldMkLst>
          <pc:docMk/>
          <pc:sldMk cId="3348517495" sldId="277"/>
        </pc:sldMkLst>
      </pc:sldChg>
      <pc:sldChg chg="addSp modSp mod modTransition modShow">
        <pc:chgData name="Mel Blake" userId="5b3b0972-7cd1-43a8-9558-482dc8ec3ded" providerId="ADAL" clId="{6A61D0A8-A05A-47D4-874B-5CCE4C96B689}" dt="2024-10-08T09:06:01.160" v="1938" actId="729"/>
        <pc:sldMkLst>
          <pc:docMk/>
          <pc:sldMk cId="1263852169" sldId="285"/>
        </pc:sldMkLst>
      </pc:sldChg>
      <pc:sldChg chg="addSp delSp modSp mod modTransition modAnim modShow">
        <pc:chgData name="Mel Blake" userId="5b3b0972-7cd1-43a8-9558-482dc8ec3ded" providerId="ADAL" clId="{6A61D0A8-A05A-47D4-874B-5CCE4C96B689}" dt="2024-10-08T09:06:01.160" v="1938" actId="729"/>
        <pc:sldMkLst>
          <pc:docMk/>
          <pc:sldMk cId="4109286851" sldId="291"/>
        </pc:sldMkLst>
      </pc:sldChg>
      <pc:sldChg chg="addSp delSp modSp mod modTransition modShow">
        <pc:chgData name="Mel Blake" userId="5b3b0972-7cd1-43a8-9558-482dc8ec3ded" providerId="ADAL" clId="{6A61D0A8-A05A-47D4-874B-5CCE4C96B689}" dt="2024-10-08T09:06:01.160" v="1938" actId="729"/>
        <pc:sldMkLst>
          <pc:docMk/>
          <pc:sldMk cId="2552898721" sldId="292"/>
        </pc:sldMkLst>
      </pc:sldChg>
      <pc:sldChg chg="del">
        <pc:chgData name="Mel Blake" userId="5b3b0972-7cd1-43a8-9558-482dc8ec3ded" providerId="ADAL" clId="{6A61D0A8-A05A-47D4-874B-5CCE4C96B689}" dt="2024-09-22T10:46:36.383" v="176" actId="47"/>
        <pc:sldMkLst>
          <pc:docMk/>
          <pc:sldMk cId="4007360467" sldId="293"/>
        </pc:sldMkLst>
      </pc:sldChg>
      <pc:sldChg chg="addSp delSp modSp mod modTransition modAnim modShow">
        <pc:chgData name="Mel Blake" userId="5b3b0972-7cd1-43a8-9558-482dc8ec3ded" providerId="ADAL" clId="{6A61D0A8-A05A-47D4-874B-5CCE4C96B689}" dt="2024-10-08T09:06:01.160" v="1938" actId="729"/>
        <pc:sldMkLst>
          <pc:docMk/>
          <pc:sldMk cId="2922558792" sldId="294"/>
        </pc:sldMkLst>
      </pc:sldChg>
      <pc:sldChg chg="addSp delSp modSp mod modTransition modAnim modShow">
        <pc:chgData name="Mel Blake" userId="5b3b0972-7cd1-43a8-9558-482dc8ec3ded" providerId="ADAL" clId="{6A61D0A8-A05A-47D4-874B-5CCE4C96B689}" dt="2024-10-08T09:06:01.160" v="1938" actId="729"/>
        <pc:sldMkLst>
          <pc:docMk/>
          <pc:sldMk cId="3967126694" sldId="295"/>
        </pc:sldMkLst>
      </pc:sldChg>
      <pc:sldChg chg="addSp modSp mod modTransition modShow">
        <pc:chgData name="Mel Blake" userId="5b3b0972-7cd1-43a8-9558-482dc8ec3ded" providerId="ADAL" clId="{6A61D0A8-A05A-47D4-874B-5CCE4C96B689}" dt="2024-10-08T09:06:01.160" v="1938" actId="729"/>
        <pc:sldMkLst>
          <pc:docMk/>
          <pc:sldMk cId="1109450643" sldId="296"/>
        </pc:sldMkLst>
      </pc:sldChg>
      <pc:sldChg chg="addSp modSp mod modTransition modShow">
        <pc:chgData name="Mel Blake" userId="5b3b0972-7cd1-43a8-9558-482dc8ec3ded" providerId="ADAL" clId="{6A61D0A8-A05A-47D4-874B-5CCE4C96B689}" dt="2024-10-08T09:06:01.160" v="1938" actId="729"/>
        <pc:sldMkLst>
          <pc:docMk/>
          <pc:sldMk cId="3842076488" sldId="297"/>
        </pc:sldMkLst>
      </pc:sldChg>
      <pc:sldChg chg="addSp modSp mod modTransition modShow">
        <pc:chgData name="Mel Blake" userId="5b3b0972-7cd1-43a8-9558-482dc8ec3ded" providerId="ADAL" clId="{6A61D0A8-A05A-47D4-874B-5CCE4C96B689}" dt="2024-10-08T09:06:01.160" v="1938" actId="729"/>
        <pc:sldMkLst>
          <pc:docMk/>
          <pc:sldMk cId="1772731270" sldId="298"/>
        </pc:sldMkLst>
      </pc:sldChg>
      <pc:sldChg chg="addSp delSp modSp add mod modTransition delAnim modAnim modShow">
        <pc:chgData name="Mel Blake" userId="5b3b0972-7cd1-43a8-9558-482dc8ec3ded" providerId="ADAL" clId="{6A61D0A8-A05A-47D4-874B-5CCE4C96B689}" dt="2024-10-08T09:06:01.160" v="1938" actId="729"/>
        <pc:sldMkLst>
          <pc:docMk/>
          <pc:sldMk cId="1868024982" sldId="300"/>
        </pc:sldMkLst>
      </pc:sldChg>
      <pc:sldChg chg="addSp modSp mod modTransition modShow">
        <pc:chgData name="Mel Blake" userId="5b3b0972-7cd1-43a8-9558-482dc8ec3ded" providerId="ADAL" clId="{6A61D0A8-A05A-47D4-874B-5CCE4C96B689}" dt="2024-10-08T09:06:01.160" v="1938" actId="729"/>
        <pc:sldMkLst>
          <pc:docMk/>
          <pc:sldMk cId="1232477785" sldId="301"/>
        </pc:sldMkLst>
      </pc:sldChg>
      <pc:sldChg chg="addSp delSp modSp mod modTransition delAnim modAnim modShow">
        <pc:chgData name="Mel Blake" userId="5b3b0972-7cd1-43a8-9558-482dc8ec3ded" providerId="ADAL" clId="{6A61D0A8-A05A-47D4-874B-5CCE4C96B689}" dt="2024-10-08T09:06:01.160" v="1938" actId="729"/>
        <pc:sldMkLst>
          <pc:docMk/>
          <pc:sldMk cId="1440970112" sldId="303"/>
        </pc:sldMkLst>
      </pc:sldChg>
      <pc:sldChg chg="del">
        <pc:chgData name="Mel Blake" userId="5b3b0972-7cd1-43a8-9558-482dc8ec3ded" providerId="ADAL" clId="{6A61D0A8-A05A-47D4-874B-5CCE4C96B689}" dt="2024-09-22T10:43:23.125" v="48" actId="47"/>
        <pc:sldMkLst>
          <pc:docMk/>
          <pc:sldMk cId="1868024982" sldId="304"/>
        </pc:sldMkLst>
      </pc:sldChg>
      <pc:sldChg chg="addSp delSp modSp mod modTransition delAnim modAnim modShow">
        <pc:chgData name="Mel Blake" userId="5b3b0972-7cd1-43a8-9558-482dc8ec3ded" providerId="ADAL" clId="{6A61D0A8-A05A-47D4-874B-5CCE4C96B689}" dt="2024-10-08T09:06:01.160" v="1938" actId="729"/>
        <pc:sldMkLst>
          <pc:docMk/>
          <pc:sldMk cId="1287849193" sldId="305"/>
        </pc:sldMkLst>
      </pc:sldChg>
      <pc:sldChg chg="addSp delSp modSp mod modTransition modAnim modShow">
        <pc:chgData name="Mel Blake" userId="5b3b0972-7cd1-43a8-9558-482dc8ec3ded" providerId="ADAL" clId="{6A61D0A8-A05A-47D4-874B-5CCE4C96B689}" dt="2024-10-08T09:06:01.160" v="1938" actId="729"/>
        <pc:sldMkLst>
          <pc:docMk/>
          <pc:sldMk cId="3194755481" sldId="306"/>
        </pc:sldMkLst>
      </pc:sldChg>
      <pc:sldChg chg="addSp delSp modSp mod modTransition modAnim modShow">
        <pc:chgData name="Mel Blake" userId="5b3b0972-7cd1-43a8-9558-482dc8ec3ded" providerId="ADAL" clId="{6A61D0A8-A05A-47D4-874B-5CCE4C96B689}" dt="2024-10-08T09:06:01.160" v="1938" actId="729"/>
        <pc:sldMkLst>
          <pc:docMk/>
          <pc:sldMk cId="2285111611" sldId="307"/>
        </pc:sldMkLst>
      </pc:sldChg>
      <pc:sldChg chg="addSp delSp modSp mod modTransition delAnim modAnim modShow">
        <pc:chgData name="Mel Blake" userId="5b3b0972-7cd1-43a8-9558-482dc8ec3ded" providerId="ADAL" clId="{6A61D0A8-A05A-47D4-874B-5CCE4C96B689}" dt="2024-10-08T09:06:01.160" v="1938" actId="729"/>
        <pc:sldMkLst>
          <pc:docMk/>
          <pc:sldMk cId="2859166392" sldId="308"/>
        </pc:sldMkLst>
      </pc:sldChg>
      <pc:sldChg chg="addSp delSp modSp new mod modTransition modClrScheme modAnim modShow chgLayout">
        <pc:chgData name="Mel Blake" userId="5b3b0972-7cd1-43a8-9558-482dc8ec3ded" providerId="ADAL" clId="{6A61D0A8-A05A-47D4-874B-5CCE4C96B689}" dt="2024-10-08T09:06:01.160" v="1938" actId="729"/>
        <pc:sldMkLst>
          <pc:docMk/>
          <pc:sldMk cId="1618545450" sldId="309"/>
        </pc:sldMkLst>
      </pc:sldChg>
    </pc:docChg>
  </pc:docChgLst>
  <pc:docChgLst>
    <pc:chgData name="Mel Blake" userId="5b3b0972-7cd1-43a8-9558-482dc8ec3ded" providerId="ADAL" clId="{0E7D87DE-F1CD-4DAA-859B-2D0C2F40CCBB}"/>
    <pc:docChg chg="custSel modSld">
      <pc:chgData name="Mel Blake" userId="5b3b0972-7cd1-43a8-9558-482dc8ec3ded" providerId="ADAL" clId="{0E7D87DE-F1CD-4DAA-859B-2D0C2F40CCBB}" dt="2025-09-18T05:49:44.431" v="0" actId="478"/>
      <pc:docMkLst>
        <pc:docMk/>
      </pc:docMkLst>
      <pc:sldChg chg="delSp mod delAnim">
        <pc:chgData name="Mel Blake" userId="5b3b0972-7cd1-43a8-9558-482dc8ec3ded" providerId="ADAL" clId="{0E7D87DE-F1CD-4DAA-859B-2D0C2F40CCBB}" dt="2025-09-18T05:49:44.431" v="0" actId="478"/>
        <pc:sldMkLst>
          <pc:docMk/>
          <pc:sldMk cId="1868024982" sldId="300"/>
        </pc:sldMkLst>
        <pc:picChg chg="del">
          <ac:chgData name="Mel Blake" userId="5b3b0972-7cd1-43a8-9558-482dc8ec3ded" providerId="ADAL" clId="{0E7D87DE-F1CD-4DAA-859B-2D0C2F40CCBB}" dt="2025-09-18T05:49:44.431" v="0" actId="478"/>
          <ac:picMkLst>
            <pc:docMk/>
            <pc:sldMk cId="1868024982" sldId="300"/>
            <ac:picMk id="12" creationId="{B6A145E8-6A38-D3F2-EE86-67228F5B6E0F}"/>
          </ac:picMkLst>
        </pc:picChg>
      </pc:sldChg>
    </pc:docChg>
  </pc:docChgLst>
  <pc:docChgLst>
    <pc:chgData name="Mel Blake" userId="5b3b0972-7cd1-43a8-9558-482dc8ec3ded" providerId="ADAL" clId="{1DE3D498-20E7-477B-A91F-558DB94DB683}"/>
    <pc:docChg chg="modSld">
      <pc:chgData name="Mel Blake" userId="5b3b0972-7cd1-43a8-9558-482dc8ec3ded" providerId="ADAL" clId="{1DE3D498-20E7-477B-A91F-558DB94DB683}" dt="2025-09-18T05:48:54.617" v="0"/>
      <pc:docMkLst>
        <pc:docMk/>
      </pc:docMkLst>
      <pc:sldChg chg="delSp modTransition modAnim">
        <pc:chgData name="Mel Blake" userId="5b3b0972-7cd1-43a8-9558-482dc8ec3ded" providerId="ADAL" clId="{1DE3D498-20E7-477B-A91F-558DB94DB683}" dt="2025-09-18T05:48:54.617" v="0"/>
        <pc:sldMkLst>
          <pc:docMk/>
          <pc:sldMk cId="1945704384" sldId="256"/>
        </pc:sldMkLst>
        <pc:picChg chg="del">
          <ac:chgData name="Mel Blake" userId="5b3b0972-7cd1-43a8-9558-482dc8ec3ded" providerId="ADAL" clId="{1DE3D498-20E7-477B-A91F-558DB94DB683}" dt="2025-09-18T05:48:54.617" v="0"/>
          <ac:picMkLst>
            <pc:docMk/>
            <pc:sldMk cId="1945704384" sldId="256"/>
            <ac:picMk id="20" creationId="{2BBE5895-137E-EBCF-BA3F-5F6A16AC0614}"/>
          </ac:picMkLst>
        </pc:picChg>
      </pc:sldChg>
      <pc:sldChg chg="delSp modTransition modAnim">
        <pc:chgData name="Mel Blake" userId="5b3b0972-7cd1-43a8-9558-482dc8ec3ded" providerId="ADAL" clId="{1DE3D498-20E7-477B-A91F-558DB94DB683}" dt="2025-09-18T05:48:54.617" v="0"/>
        <pc:sldMkLst>
          <pc:docMk/>
          <pc:sldMk cId="2301461995" sldId="259"/>
        </pc:sldMkLst>
        <pc:picChg chg="del">
          <ac:chgData name="Mel Blake" userId="5b3b0972-7cd1-43a8-9558-482dc8ec3ded" providerId="ADAL" clId="{1DE3D498-20E7-477B-A91F-558DB94DB683}" dt="2025-09-18T05:48:54.617" v="0"/>
          <ac:picMkLst>
            <pc:docMk/>
            <pc:sldMk cId="2301461995" sldId="259"/>
            <ac:picMk id="28" creationId="{30A3BDD9-F898-E894-8DC0-D42C66D69089}"/>
          </ac:picMkLst>
        </pc:picChg>
      </pc:sldChg>
      <pc:sldChg chg="delSp modTransition modAnim">
        <pc:chgData name="Mel Blake" userId="5b3b0972-7cd1-43a8-9558-482dc8ec3ded" providerId="ADAL" clId="{1DE3D498-20E7-477B-A91F-558DB94DB683}" dt="2025-09-18T05:48:54.617" v="0"/>
        <pc:sldMkLst>
          <pc:docMk/>
          <pc:sldMk cId="1925939941" sldId="260"/>
        </pc:sldMkLst>
        <pc:picChg chg="del">
          <ac:chgData name="Mel Blake" userId="5b3b0972-7cd1-43a8-9558-482dc8ec3ded" providerId="ADAL" clId="{1DE3D498-20E7-477B-A91F-558DB94DB683}" dt="2025-09-18T05:48:54.617" v="0"/>
          <ac:picMkLst>
            <pc:docMk/>
            <pc:sldMk cId="1925939941" sldId="260"/>
            <ac:picMk id="23" creationId="{3C8ABE18-5FE3-62B7-DA77-5CE65C2C880F}"/>
          </ac:picMkLst>
        </pc:picChg>
      </pc:sldChg>
      <pc:sldChg chg="delSp modTransition modAnim">
        <pc:chgData name="Mel Blake" userId="5b3b0972-7cd1-43a8-9558-482dc8ec3ded" providerId="ADAL" clId="{1DE3D498-20E7-477B-A91F-558DB94DB683}" dt="2025-09-18T05:48:54.617" v="0"/>
        <pc:sldMkLst>
          <pc:docMk/>
          <pc:sldMk cId="989078344" sldId="261"/>
        </pc:sldMkLst>
        <pc:picChg chg="del">
          <ac:chgData name="Mel Blake" userId="5b3b0972-7cd1-43a8-9558-482dc8ec3ded" providerId="ADAL" clId="{1DE3D498-20E7-477B-A91F-558DB94DB683}" dt="2025-09-18T05:48:54.617" v="0"/>
          <ac:picMkLst>
            <pc:docMk/>
            <pc:sldMk cId="989078344" sldId="261"/>
            <ac:picMk id="26" creationId="{89AF50ED-8403-FED2-4CBB-170B29059318}"/>
          </ac:picMkLst>
        </pc:picChg>
      </pc:sldChg>
      <pc:sldChg chg="delSp modTransition modAnim">
        <pc:chgData name="Mel Blake" userId="5b3b0972-7cd1-43a8-9558-482dc8ec3ded" providerId="ADAL" clId="{1DE3D498-20E7-477B-A91F-558DB94DB683}" dt="2025-09-18T05:48:54.617" v="0"/>
        <pc:sldMkLst>
          <pc:docMk/>
          <pc:sldMk cId="4020376573" sldId="263"/>
        </pc:sldMkLst>
        <pc:picChg chg="del">
          <ac:chgData name="Mel Blake" userId="5b3b0972-7cd1-43a8-9558-482dc8ec3ded" providerId="ADAL" clId="{1DE3D498-20E7-477B-A91F-558DB94DB683}" dt="2025-09-18T05:48:54.617" v="0"/>
          <ac:picMkLst>
            <pc:docMk/>
            <pc:sldMk cId="4020376573" sldId="263"/>
            <ac:picMk id="26" creationId="{6E0E7BF6-2C27-03D9-ED21-3813F029ADA4}"/>
          </ac:picMkLst>
        </pc:picChg>
      </pc:sldChg>
      <pc:sldChg chg="delSp modTransition modAnim">
        <pc:chgData name="Mel Blake" userId="5b3b0972-7cd1-43a8-9558-482dc8ec3ded" providerId="ADAL" clId="{1DE3D498-20E7-477B-A91F-558DB94DB683}" dt="2025-09-18T05:48:54.617" v="0"/>
        <pc:sldMkLst>
          <pc:docMk/>
          <pc:sldMk cId="670668798" sldId="266"/>
        </pc:sldMkLst>
        <pc:picChg chg="del">
          <ac:chgData name="Mel Blake" userId="5b3b0972-7cd1-43a8-9558-482dc8ec3ded" providerId="ADAL" clId="{1DE3D498-20E7-477B-A91F-558DB94DB683}" dt="2025-09-18T05:48:54.617" v="0"/>
          <ac:picMkLst>
            <pc:docMk/>
            <pc:sldMk cId="670668798" sldId="266"/>
            <ac:picMk id="13" creationId="{D2727A88-70D3-A3DE-9F8D-38BEEE5529EF}"/>
          </ac:picMkLst>
        </pc:picChg>
      </pc:sldChg>
      <pc:sldChg chg="delSp modTransition modAnim">
        <pc:chgData name="Mel Blake" userId="5b3b0972-7cd1-43a8-9558-482dc8ec3ded" providerId="ADAL" clId="{1DE3D498-20E7-477B-A91F-558DB94DB683}" dt="2025-09-18T05:48:54.617" v="0"/>
        <pc:sldMkLst>
          <pc:docMk/>
          <pc:sldMk cId="1127133685" sldId="270"/>
        </pc:sldMkLst>
        <pc:picChg chg="del">
          <ac:chgData name="Mel Blake" userId="5b3b0972-7cd1-43a8-9558-482dc8ec3ded" providerId="ADAL" clId="{1DE3D498-20E7-477B-A91F-558DB94DB683}" dt="2025-09-18T05:48:54.617" v="0"/>
          <ac:picMkLst>
            <pc:docMk/>
            <pc:sldMk cId="1127133685" sldId="270"/>
            <ac:picMk id="18" creationId="{228CAEE7-C49B-7770-5241-C7A4093A4B35}"/>
          </ac:picMkLst>
        </pc:picChg>
      </pc:sldChg>
      <pc:sldChg chg="delSp modTransition modAnim">
        <pc:chgData name="Mel Blake" userId="5b3b0972-7cd1-43a8-9558-482dc8ec3ded" providerId="ADAL" clId="{1DE3D498-20E7-477B-A91F-558DB94DB683}" dt="2025-09-18T05:48:54.617" v="0"/>
        <pc:sldMkLst>
          <pc:docMk/>
          <pc:sldMk cId="3272622385" sldId="273"/>
        </pc:sldMkLst>
        <pc:picChg chg="del">
          <ac:chgData name="Mel Blake" userId="5b3b0972-7cd1-43a8-9558-482dc8ec3ded" providerId="ADAL" clId="{1DE3D498-20E7-477B-A91F-558DB94DB683}" dt="2025-09-18T05:48:54.617" v="0"/>
          <ac:picMkLst>
            <pc:docMk/>
            <pc:sldMk cId="3272622385" sldId="273"/>
            <ac:picMk id="14" creationId="{87ABAFE9-BB97-93C7-B4F9-36C8E2FEA113}"/>
          </ac:picMkLst>
        </pc:picChg>
      </pc:sldChg>
      <pc:sldChg chg="delSp modTransition modAnim">
        <pc:chgData name="Mel Blake" userId="5b3b0972-7cd1-43a8-9558-482dc8ec3ded" providerId="ADAL" clId="{1DE3D498-20E7-477B-A91F-558DB94DB683}" dt="2025-09-18T05:48:54.617" v="0"/>
        <pc:sldMkLst>
          <pc:docMk/>
          <pc:sldMk cId="3318583652" sldId="274"/>
        </pc:sldMkLst>
        <pc:picChg chg="del">
          <ac:chgData name="Mel Blake" userId="5b3b0972-7cd1-43a8-9558-482dc8ec3ded" providerId="ADAL" clId="{1DE3D498-20E7-477B-A91F-558DB94DB683}" dt="2025-09-18T05:48:54.617" v="0"/>
          <ac:picMkLst>
            <pc:docMk/>
            <pc:sldMk cId="3318583652" sldId="274"/>
            <ac:picMk id="21" creationId="{B77F81EE-6A11-754D-8F6C-7D58CD2FE293}"/>
          </ac:picMkLst>
        </pc:picChg>
      </pc:sldChg>
      <pc:sldChg chg="delSp modTransition modAnim">
        <pc:chgData name="Mel Blake" userId="5b3b0972-7cd1-43a8-9558-482dc8ec3ded" providerId="ADAL" clId="{1DE3D498-20E7-477B-A91F-558DB94DB683}" dt="2025-09-18T05:48:54.617" v="0"/>
        <pc:sldMkLst>
          <pc:docMk/>
          <pc:sldMk cId="419462106" sldId="276"/>
        </pc:sldMkLst>
        <pc:picChg chg="del">
          <ac:chgData name="Mel Blake" userId="5b3b0972-7cd1-43a8-9558-482dc8ec3ded" providerId="ADAL" clId="{1DE3D498-20E7-477B-A91F-558DB94DB683}" dt="2025-09-18T05:48:54.617" v="0"/>
          <ac:picMkLst>
            <pc:docMk/>
            <pc:sldMk cId="419462106" sldId="276"/>
            <ac:picMk id="9" creationId="{D73381E4-D676-813A-D8F0-ADB1A4DE0D90}"/>
          </ac:picMkLst>
        </pc:picChg>
      </pc:sldChg>
      <pc:sldChg chg="delSp modTransition modAnim">
        <pc:chgData name="Mel Blake" userId="5b3b0972-7cd1-43a8-9558-482dc8ec3ded" providerId="ADAL" clId="{1DE3D498-20E7-477B-A91F-558DB94DB683}" dt="2025-09-18T05:48:54.617" v="0"/>
        <pc:sldMkLst>
          <pc:docMk/>
          <pc:sldMk cId="3348517495" sldId="277"/>
        </pc:sldMkLst>
        <pc:picChg chg="del">
          <ac:chgData name="Mel Blake" userId="5b3b0972-7cd1-43a8-9558-482dc8ec3ded" providerId="ADAL" clId="{1DE3D498-20E7-477B-A91F-558DB94DB683}" dt="2025-09-18T05:48:54.617" v="0"/>
          <ac:picMkLst>
            <pc:docMk/>
            <pc:sldMk cId="3348517495" sldId="277"/>
            <ac:picMk id="12" creationId="{9884F6E9-C967-5772-9EB5-2F21529DD2A1}"/>
          </ac:picMkLst>
        </pc:picChg>
      </pc:sldChg>
      <pc:sldChg chg="delSp modTransition modAnim">
        <pc:chgData name="Mel Blake" userId="5b3b0972-7cd1-43a8-9558-482dc8ec3ded" providerId="ADAL" clId="{1DE3D498-20E7-477B-A91F-558DB94DB683}" dt="2025-09-18T05:48:54.617" v="0"/>
        <pc:sldMkLst>
          <pc:docMk/>
          <pc:sldMk cId="1263852169" sldId="285"/>
        </pc:sldMkLst>
        <pc:picChg chg="del">
          <ac:chgData name="Mel Blake" userId="5b3b0972-7cd1-43a8-9558-482dc8ec3ded" providerId="ADAL" clId="{1DE3D498-20E7-477B-A91F-558DB94DB683}" dt="2025-09-18T05:48:54.617" v="0"/>
          <ac:picMkLst>
            <pc:docMk/>
            <pc:sldMk cId="1263852169" sldId="285"/>
            <ac:picMk id="25" creationId="{BF7121DA-EE79-568E-FB9F-501EDA5117F6}"/>
          </ac:picMkLst>
        </pc:picChg>
      </pc:sldChg>
      <pc:sldChg chg="delSp modTransition modAnim">
        <pc:chgData name="Mel Blake" userId="5b3b0972-7cd1-43a8-9558-482dc8ec3ded" providerId="ADAL" clId="{1DE3D498-20E7-477B-A91F-558DB94DB683}" dt="2025-09-18T05:48:54.617" v="0"/>
        <pc:sldMkLst>
          <pc:docMk/>
          <pc:sldMk cId="4109286851" sldId="291"/>
        </pc:sldMkLst>
        <pc:picChg chg="del">
          <ac:chgData name="Mel Blake" userId="5b3b0972-7cd1-43a8-9558-482dc8ec3ded" providerId="ADAL" clId="{1DE3D498-20E7-477B-A91F-558DB94DB683}" dt="2025-09-18T05:48:54.617" v="0"/>
          <ac:picMkLst>
            <pc:docMk/>
            <pc:sldMk cId="4109286851" sldId="291"/>
            <ac:picMk id="22" creationId="{61B8A684-AEB5-ACF6-282A-6F66D3652968}"/>
          </ac:picMkLst>
        </pc:picChg>
      </pc:sldChg>
      <pc:sldChg chg="delSp modTransition modAnim">
        <pc:chgData name="Mel Blake" userId="5b3b0972-7cd1-43a8-9558-482dc8ec3ded" providerId="ADAL" clId="{1DE3D498-20E7-477B-A91F-558DB94DB683}" dt="2025-09-18T05:48:54.617" v="0"/>
        <pc:sldMkLst>
          <pc:docMk/>
          <pc:sldMk cId="2552898721" sldId="292"/>
        </pc:sldMkLst>
        <pc:picChg chg="del">
          <ac:chgData name="Mel Blake" userId="5b3b0972-7cd1-43a8-9558-482dc8ec3ded" providerId="ADAL" clId="{1DE3D498-20E7-477B-A91F-558DB94DB683}" dt="2025-09-18T05:48:54.617" v="0"/>
          <ac:picMkLst>
            <pc:docMk/>
            <pc:sldMk cId="2552898721" sldId="292"/>
            <ac:picMk id="11" creationId="{FF3D2332-EF59-8CA2-E663-A3D924D7FE56}"/>
          </ac:picMkLst>
        </pc:picChg>
      </pc:sldChg>
      <pc:sldChg chg="delSp modTransition modAnim">
        <pc:chgData name="Mel Blake" userId="5b3b0972-7cd1-43a8-9558-482dc8ec3ded" providerId="ADAL" clId="{1DE3D498-20E7-477B-A91F-558DB94DB683}" dt="2025-09-18T05:48:54.617" v="0"/>
        <pc:sldMkLst>
          <pc:docMk/>
          <pc:sldMk cId="2922558792" sldId="294"/>
        </pc:sldMkLst>
        <pc:picChg chg="del">
          <ac:chgData name="Mel Blake" userId="5b3b0972-7cd1-43a8-9558-482dc8ec3ded" providerId="ADAL" clId="{1DE3D498-20E7-477B-A91F-558DB94DB683}" dt="2025-09-18T05:48:54.617" v="0"/>
          <ac:picMkLst>
            <pc:docMk/>
            <pc:sldMk cId="2922558792" sldId="294"/>
            <ac:picMk id="26" creationId="{B2F461B2-B637-7CED-1B48-57372702EEFF}"/>
          </ac:picMkLst>
        </pc:picChg>
      </pc:sldChg>
      <pc:sldChg chg="delSp modTransition modAnim">
        <pc:chgData name="Mel Blake" userId="5b3b0972-7cd1-43a8-9558-482dc8ec3ded" providerId="ADAL" clId="{1DE3D498-20E7-477B-A91F-558DB94DB683}" dt="2025-09-18T05:48:54.617" v="0"/>
        <pc:sldMkLst>
          <pc:docMk/>
          <pc:sldMk cId="3967126694" sldId="295"/>
        </pc:sldMkLst>
        <pc:picChg chg="del">
          <ac:chgData name="Mel Blake" userId="5b3b0972-7cd1-43a8-9558-482dc8ec3ded" providerId="ADAL" clId="{1DE3D498-20E7-477B-A91F-558DB94DB683}" dt="2025-09-18T05:48:54.617" v="0"/>
          <ac:picMkLst>
            <pc:docMk/>
            <pc:sldMk cId="3967126694" sldId="295"/>
            <ac:picMk id="14" creationId="{8382F876-8E81-7D51-4205-6DD9488AB43F}"/>
          </ac:picMkLst>
        </pc:picChg>
      </pc:sldChg>
      <pc:sldChg chg="delSp modTransition modAnim">
        <pc:chgData name="Mel Blake" userId="5b3b0972-7cd1-43a8-9558-482dc8ec3ded" providerId="ADAL" clId="{1DE3D498-20E7-477B-A91F-558DB94DB683}" dt="2025-09-18T05:48:54.617" v="0"/>
        <pc:sldMkLst>
          <pc:docMk/>
          <pc:sldMk cId="1109450643" sldId="296"/>
        </pc:sldMkLst>
        <pc:picChg chg="del">
          <ac:chgData name="Mel Blake" userId="5b3b0972-7cd1-43a8-9558-482dc8ec3ded" providerId="ADAL" clId="{1DE3D498-20E7-477B-A91F-558DB94DB683}" dt="2025-09-18T05:48:54.617" v="0"/>
          <ac:picMkLst>
            <pc:docMk/>
            <pc:sldMk cId="1109450643" sldId="296"/>
            <ac:picMk id="13" creationId="{C8F71E79-55AA-1FE5-A86D-EB04E1E32A58}"/>
          </ac:picMkLst>
        </pc:picChg>
      </pc:sldChg>
      <pc:sldChg chg="delSp modTransition modAnim">
        <pc:chgData name="Mel Blake" userId="5b3b0972-7cd1-43a8-9558-482dc8ec3ded" providerId="ADAL" clId="{1DE3D498-20E7-477B-A91F-558DB94DB683}" dt="2025-09-18T05:48:54.617" v="0"/>
        <pc:sldMkLst>
          <pc:docMk/>
          <pc:sldMk cId="3842076488" sldId="297"/>
        </pc:sldMkLst>
        <pc:picChg chg="del">
          <ac:chgData name="Mel Blake" userId="5b3b0972-7cd1-43a8-9558-482dc8ec3ded" providerId="ADAL" clId="{1DE3D498-20E7-477B-A91F-558DB94DB683}" dt="2025-09-18T05:48:54.617" v="0"/>
          <ac:picMkLst>
            <pc:docMk/>
            <pc:sldMk cId="3842076488" sldId="297"/>
            <ac:picMk id="10" creationId="{E7E53EDE-7472-21CA-4F29-FC3B60C24811}"/>
          </ac:picMkLst>
        </pc:picChg>
      </pc:sldChg>
      <pc:sldChg chg="delSp modTransition modAnim">
        <pc:chgData name="Mel Blake" userId="5b3b0972-7cd1-43a8-9558-482dc8ec3ded" providerId="ADAL" clId="{1DE3D498-20E7-477B-A91F-558DB94DB683}" dt="2025-09-18T05:48:54.617" v="0"/>
        <pc:sldMkLst>
          <pc:docMk/>
          <pc:sldMk cId="1772731270" sldId="298"/>
        </pc:sldMkLst>
        <pc:picChg chg="del">
          <ac:chgData name="Mel Blake" userId="5b3b0972-7cd1-43a8-9558-482dc8ec3ded" providerId="ADAL" clId="{1DE3D498-20E7-477B-A91F-558DB94DB683}" dt="2025-09-18T05:48:54.617" v="0"/>
          <ac:picMkLst>
            <pc:docMk/>
            <pc:sldMk cId="1772731270" sldId="298"/>
            <ac:picMk id="11" creationId="{447BD552-6CB1-8788-7C71-230B81336C76}"/>
          </ac:picMkLst>
        </pc:picChg>
      </pc:sldChg>
      <pc:sldChg chg="modTransition">
        <pc:chgData name="Mel Blake" userId="5b3b0972-7cd1-43a8-9558-482dc8ec3ded" providerId="ADAL" clId="{1DE3D498-20E7-477B-A91F-558DB94DB683}" dt="2025-09-18T05:48:54.617" v="0"/>
        <pc:sldMkLst>
          <pc:docMk/>
          <pc:sldMk cId="1868024982" sldId="300"/>
        </pc:sldMkLst>
      </pc:sldChg>
      <pc:sldChg chg="delSp modTransition modAnim">
        <pc:chgData name="Mel Blake" userId="5b3b0972-7cd1-43a8-9558-482dc8ec3ded" providerId="ADAL" clId="{1DE3D498-20E7-477B-A91F-558DB94DB683}" dt="2025-09-18T05:48:54.617" v="0"/>
        <pc:sldMkLst>
          <pc:docMk/>
          <pc:sldMk cId="1232477785" sldId="301"/>
        </pc:sldMkLst>
        <pc:picChg chg="del">
          <ac:chgData name="Mel Blake" userId="5b3b0972-7cd1-43a8-9558-482dc8ec3ded" providerId="ADAL" clId="{1DE3D498-20E7-477B-A91F-558DB94DB683}" dt="2025-09-18T05:48:54.617" v="0"/>
          <ac:picMkLst>
            <pc:docMk/>
            <pc:sldMk cId="1232477785" sldId="301"/>
            <ac:picMk id="10" creationId="{F44BA393-2581-D22A-BBDE-565083F33E7F}"/>
          </ac:picMkLst>
        </pc:picChg>
      </pc:sldChg>
      <pc:sldChg chg="delSp modTransition modAnim">
        <pc:chgData name="Mel Blake" userId="5b3b0972-7cd1-43a8-9558-482dc8ec3ded" providerId="ADAL" clId="{1DE3D498-20E7-477B-A91F-558DB94DB683}" dt="2025-09-18T05:48:54.617" v="0"/>
        <pc:sldMkLst>
          <pc:docMk/>
          <pc:sldMk cId="1440970112" sldId="303"/>
        </pc:sldMkLst>
        <pc:picChg chg="del">
          <ac:chgData name="Mel Blake" userId="5b3b0972-7cd1-43a8-9558-482dc8ec3ded" providerId="ADAL" clId="{1DE3D498-20E7-477B-A91F-558DB94DB683}" dt="2025-09-18T05:48:54.617" v="0"/>
          <ac:picMkLst>
            <pc:docMk/>
            <pc:sldMk cId="1440970112" sldId="303"/>
            <ac:picMk id="11" creationId="{46BF7B9C-350B-7970-0FAC-313AED56A80D}"/>
          </ac:picMkLst>
        </pc:picChg>
      </pc:sldChg>
      <pc:sldChg chg="delSp modTransition modAnim">
        <pc:chgData name="Mel Blake" userId="5b3b0972-7cd1-43a8-9558-482dc8ec3ded" providerId="ADAL" clId="{1DE3D498-20E7-477B-A91F-558DB94DB683}" dt="2025-09-18T05:48:54.617" v="0"/>
        <pc:sldMkLst>
          <pc:docMk/>
          <pc:sldMk cId="1287849193" sldId="305"/>
        </pc:sldMkLst>
        <pc:picChg chg="del">
          <ac:chgData name="Mel Blake" userId="5b3b0972-7cd1-43a8-9558-482dc8ec3ded" providerId="ADAL" clId="{1DE3D498-20E7-477B-A91F-558DB94DB683}" dt="2025-09-18T05:48:54.617" v="0"/>
          <ac:picMkLst>
            <pc:docMk/>
            <pc:sldMk cId="1287849193" sldId="305"/>
            <ac:picMk id="17" creationId="{B293E40E-771C-06A4-5630-7B5DAFD6E1FC}"/>
          </ac:picMkLst>
        </pc:picChg>
      </pc:sldChg>
      <pc:sldChg chg="delSp modTransition modAnim">
        <pc:chgData name="Mel Blake" userId="5b3b0972-7cd1-43a8-9558-482dc8ec3ded" providerId="ADAL" clId="{1DE3D498-20E7-477B-A91F-558DB94DB683}" dt="2025-09-18T05:48:54.617" v="0"/>
        <pc:sldMkLst>
          <pc:docMk/>
          <pc:sldMk cId="3194755481" sldId="306"/>
        </pc:sldMkLst>
        <pc:picChg chg="del">
          <ac:chgData name="Mel Blake" userId="5b3b0972-7cd1-43a8-9558-482dc8ec3ded" providerId="ADAL" clId="{1DE3D498-20E7-477B-A91F-558DB94DB683}" dt="2025-09-18T05:48:54.617" v="0"/>
          <ac:picMkLst>
            <pc:docMk/>
            <pc:sldMk cId="3194755481" sldId="306"/>
            <ac:picMk id="33" creationId="{A7748156-238A-57F4-4FEF-A1A9F36E933F}"/>
          </ac:picMkLst>
        </pc:picChg>
        <pc:picChg chg="del">
          <ac:chgData name="Mel Blake" userId="5b3b0972-7cd1-43a8-9558-482dc8ec3ded" providerId="ADAL" clId="{1DE3D498-20E7-477B-A91F-558DB94DB683}" dt="2025-09-18T05:48:54.617" v="0"/>
          <ac:picMkLst>
            <pc:docMk/>
            <pc:sldMk cId="3194755481" sldId="306"/>
            <ac:picMk id="34" creationId="{E56F3E4F-28DF-0A67-687C-DA661FDA864C}"/>
          </ac:picMkLst>
        </pc:picChg>
      </pc:sldChg>
      <pc:sldChg chg="delSp modTransition modAnim">
        <pc:chgData name="Mel Blake" userId="5b3b0972-7cd1-43a8-9558-482dc8ec3ded" providerId="ADAL" clId="{1DE3D498-20E7-477B-A91F-558DB94DB683}" dt="2025-09-18T05:48:54.617" v="0"/>
        <pc:sldMkLst>
          <pc:docMk/>
          <pc:sldMk cId="2285111611" sldId="307"/>
        </pc:sldMkLst>
        <pc:picChg chg="del">
          <ac:chgData name="Mel Blake" userId="5b3b0972-7cd1-43a8-9558-482dc8ec3ded" providerId="ADAL" clId="{1DE3D498-20E7-477B-A91F-558DB94DB683}" dt="2025-09-18T05:48:54.617" v="0"/>
          <ac:picMkLst>
            <pc:docMk/>
            <pc:sldMk cId="2285111611" sldId="307"/>
            <ac:picMk id="16" creationId="{3C768AB0-C51A-7F78-4C22-E93BC3E206E1}"/>
          </ac:picMkLst>
        </pc:picChg>
      </pc:sldChg>
      <pc:sldChg chg="delSp modTransition modAnim">
        <pc:chgData name="Mel Blake" userId="5b3b0972-7cd1-43a8-9558-482dc8ec3ded" providerId="ADAL" clId="{1DE3D498-20E7-477B-A91F-558DB94DB683}" dt="2025-09-18T05:48:54.617" v="0"/>
        <pc:sldMkLst>
          <pc:docMk/>
          <pc:sldMk cId="2859166392" sldId="308"/>
        </pc:sldMkLst>
        <pc:picChg chg="del">
          <ac:chgData name="Mel Blake" userId="5b3b0972-7cd1-43a8-9558-482dc8ec3ded" providerId="ADAL" clId="{1DE3D498-20E7-477B-A91F-558DB94DB683}" dt="2025-09-18T05:48:54.617" v="0"/>
          <ac:picMkLst>
            <pc:docMk/>
            <pc:sldMk cId="2859166392" sldId="308"/>
            <ac:picMk id="19" creationId="{99EFF9A5-9601-806A-ED2E-9C88835F147F}"/>
          </ac:picMkLst>
        </pc:picChg>
      </pc:sldChg>
      <pc:sldChg chg="delSp modTransition modAnim">
        <pc:chgData name="Mel Blake" userId="5b3b0972-7cd1-43a8-9558-482dc8ec3ded" providerId="ADAL" clId="{1DE3D498-20E7-477B-A91F-558DB94DB683}" dt="2025-09-18T05:48:54.617" v="0"/>
        <pc:sldMkLst>
          <pc:docMk/>
          <pc:sldMk cId="1618545450" sldId="309"/>
        </pc:sldMkLst>
        <pc:picChg chg="del">
          <ac:chgData name="Mel Blake" userId="5b3b0972-7cd1-43a8-9558-482dc8ec3ded" providerId="ADAL" clId="{1DE3D498-20E7-477B-A91F-558DB94DB683}" dt="2025-09-18T05:48:54.617" v="0"/>
          <ac:picMkLst>
            <pc:docMk/>
            <pc:sldMk cId="1618545450" sldId="309"/>
            <ac:picMk id="26" creationId="{E0423238-E3A4-0BD8-5E60-BDF0CDECB0D9}"/>
          </ac:picMkLst>
        </pc:picChg>
      </pc:sldChg>
      <pc:sldChg chg="delSp modTransition modAnim">
        <pc:chgData name="Mel Blake" userId="5b3b0972-7cd1-43a8-9558-482dc8ec3ded" providerId="ADAL" clId="{1DE3D498-20E7-477B-A91F-558DB94DB683}" dt="2025-09-18T05:48:54.617" v="0"/>
        <pc:sldMkLst>
          <pc:docMk/>
          <pc:sldMk cId="1754549765" sldId="310"/>
        </pc:sldMkLst>
        <pc:picChg chg="del">
          <ac:chgData name="Mel Blake" userId="5b3b0972-7cd1-43a8-9558-482dc8ec3ded" providerId="ADAL" clId="{1DE3D498-20E7-477B-A91F-558DB94DB683}" dt="2025-09-18T05:48:54.617" v="0"/>
          <ac:picMkLst>
            <pc:docMk/>
            <pc:sldMk cId="1754549765" sldId="310"/>
            <ac:picMk id="24" creationId="{85225BC1-17C9-3ABE-3459-8C14E66ABCAF}"/>
          </ac:picMkLst>
        </pc:picChg>
      </pc:sldChg>
    </pc:docChg>
  </pc:docChgLst>
  <pc:docChgLst>
    <pc:chgData name="Mel Blake" userId="5b3b0972-7cd1-43a8-9558-482dc8ec3ded" providerId="ADAL" clId="{9BDC5236-FD81-4835-92BE-2BA136A47BF0}"/>
    <pc:docChg chg="undo custSel addSld modSld">
      <pc:chgData name="Mel Blake" userId="5b3b0972-7cd1-43a8-9558-482dc8ec3ded" providerId="ADAL" clId="{9BDC5236-FD81-4835-92BE-2BA136A47BF0}" dt="2025-09-18T05:46:32.233" v="417" actId="729"/>
      <pc:docMkLst>
        <pc:docMk/>
      </pc:docMkLst>
      <pc:sldChg chg="addSp delSp modSp mod modTransition modAnim modShow">
        <pc:chgData name="Mel Blake" userId="5b3b0972-7cd1-43a8-9558-482dc8ec3ded" providerId="ADAL" clId="{9BDC5236-FD81-4835-92BE-2BA136A47BF0}" dt="2025-09-18T05:46:32.233" v="417" actId="729"/>
        <pc:sldMkLst>
          <pc:docMk/>
          <pc:sldMk cId="1945704384" sldId="256"/>
        </pc:sldMkLst>
        <pc:spChg chg="mod">
          <ac:chgData name="Mel Blake" userId="5b3b0972-7cd1-43a8-9558-482dc8ec3ded" providerId="ADAL" clId="{9BDC5236-FD81-4835-92BE-2BA136A47BF0}" dt="2025-09-10T03:35:46.574" v="17" actId="20577"/>
          <ac:spMkLst>
            <pc:docMk/>
            <pc:sldMk cId="1945704384" sldId="256"/>
            <ac:spMk id="3" creationId="{D0A96126-4972-4379-AAF6-2EC8518082C5}"/>
          </ac:spMkLst>
        </pc:spChg>
      </pc:sldChg>
      <pc:sldChg chg="addSp delSp modSp mod modTransition modAnim modShow">
        <pc:chgData name="Mel Blake" userId="5b3b0972-7cd1-43a8-9558-482dc8ec3ded" providerId="ADAL" clId="{9BDC5236-FD81-4835-92BE-2BA136A47BF0}" dt="2025-09-18T05:46:32.233" v="417" actId="729"/>
        <pc:sldMkLst>
          <pc:docMk/>
          <pc:sldMk cId="2301461995" sldId="259"/>
        </pc:sldMkLst>
      </pc:sldChg>
      <pc:sldChg chg="addSp delSp modSp mod modTransition modAnim modShow">
        <pc:chgData name="Mel Blake" userId="5b3b0972-7cd1-43a8-9558-482dc8ec3ded" providerId="ADAL" clId="{9BDC5236-FD81-4835-92BE-2BA136A47BF0}" dt="2025-09-18T05:46:32.233" v="417" actId="729"/>
        <pc:sldMkLst>
          <pc:docMk/>
          <pc:sldMk cId="1925939941" sldId="260"/>
        </pc:sldMkLst>
        <pc:spChg chg="mod">
          <ac:chgData name="Mel Blake" userId="5b3b0972-7cd1-43a8-9558-482dc8ec3ded" providerId="ADAL" clId="{9BDC5236-FD81-4835-92BE-2BA136A47BF0}" dt="2025-09-10T03:36:50.274" v="59" actId="20577"/>
          <ac:spMkLst>
            <pc:docMk/>
            <pc:sldMk cId="1925939941" sldId="260"/>
            <ac:spMk id="2" creationId="{F4F6D734-4D4E-42F1-9C7B-931F4F7441E8}"/>
          </ac:spMkLst>
        </pc:spChg>
        <pc:spChg chg="add mod">
          <ac:chgData name="Mel Blake" userId="5b3b0972-7cd1-43a8-9558-482dc8ec3ded" providerId="ADAL" clId="{9BDC5236-FD81-4835-92BE-2BA136A47BF0}" dt="2025-09-10T03:37:02.800" v="60"/>
          <ac:spMkLst>
            <pc:docMk/>
            <pc:sldMk cId="1925939941" sldId="260"/>
            <ac:spMk id="3" creationId="{268A8704-16EC-0062-CD83-54C66B275551}"/>
          </ac:spMkLst>
        </pc:spChg>
        <pc:spChg chg="add mod">
          <ac:chgData name="Mel Blake" userId="5b3b0972-7cd1-43a8-9558-482dc8ec3ded" providerId="ADAL" clId="{9BDC5236-FD81-4835-92BE-2BA136A47BF0}" dt="2025-09-10T03:37:02.800" v="60"/>
          <ac:spMkLst>
            <pc:docMk/>
            <pc:sldMk cId="1925939941" sldId="260"/>
            <ac:spMk id="8" creationId="{A56BA3D5-AFDA-BF80-C090-31B8FDE34B02}"/>
          </ac:spMkLst>
        </pc:spChg>
        <pc:spChg chg="add mod">
          <ac:chgData name="Mel Blake" userId="5b3b0972-7cd1-43a8-9558-482dc8ec3ded" providerId="ADAL" clId="{9BDC5236-FD81-4835-92BE-2BA136A47BF0}" dt="2025-09-10T03:37:02.800" v="60"/>
          <ac:spMkLst>
            <pc:docMk/>
            <pc:sldMk cId="1925939941" sldId="260"/>
            <ac:spMk id="9" creationId="{C1C366E6-557E-4BD1-E048-C6D5BE71C8D3}"/>
          </ac:spMkLst>
        </pc:spChg>
        <pc:picChg chg="add mod">
          <ac:chgData name="Mel Blake" userId="5b3b0972-7cd1-43a8-9558-482dc8ec3ded" providerId="ADAL" clId="{9BDC5236-FD81-4835-92BE-2BA136A47BF0}" dt="2025-09-10T03:37:02.800" v="60"/>
          <ac:picMkLst>
            <pc:docMk/>
            <pc:sldMk cId="1925939941" sldId="260"/>
            <ac:picMk id="10" creationId="{5941A167-3CE4-B1C4-35BE-9E6C4D774756}"/>
          </ac:picMkLst>
        </pc:picChg>
      </pc:sldChg>
      <pc:sldChg chg="addSp delSp modSp mod modTransition modAnim modShow">
        <pc:chgData name="Mel Blake" userId="5b3b0972-7cd1-43a8-9558-482dc8ec3ded" providerId="ADAL" clId="{9BDC5236-FD81-4835-92BE-2BA136A47BF0}" dt="2025-09-18T05:46:32.233" v="417" actId="729"/>
        <pc:sldMkLst>
          <pc:docMk/>
          <pc:sldMk cId="989078344" sldId="261"/>
        </pc:sldMkLst>
        <pc:spChg chg="mod">
          <ac:chgData name="Mel Blake" userId="5b3b0972-7cd1-43a8-9558-482dc8ec3ded" providerId="ADAL" clId="{9BDC5236-FD81-4835-92BE-2BA136A47BF0}" dt="2025-09-10T03:36:01.075" v="41" actId="20577"/>
          <ac:spMkLst>
            <pc:docMk/>
            <pc:sldMk cId="989078344" sldId="261"/>
            <ac:spMk id="3" creationId="{C12622F3-51A8-4793-B9F0-8DCA1417B54C}"/>
          </ac:spMkLst>
        </pc:spChg>
      </pc:sldChg>
      <pc:sldChg chg="mod modShow">
        <pc:chgData name="Mel Blake" userId="5b3b0972-7cd1-43a8-9558-482dc8ec3ded" providerId="ADAL" clId="{9BDC5236-FD81-4835-92BE-2BA136A47BF0}" dt="2025-09-18T05:46:32.233" v="417" actId="729"/>
        <pc:sldMkLst>
          <pc:docMk/>
          <pc:sldMk cId="4020376573" sldId="263"/>
        </pc:sldMkLst>
      </pc:sldChg>
      <pc:sldChg chg="mod modShow">
        <pc:chgData name="Mel Blake" userId="5b3b0972-7cd1-43a8-9558-482dc8ec3ded" providerId="ADAL" clId="{9BDC5236-FD81-4835-92BE-2BA136A47BF0}" dt="2025-09-18T05:46:32.233" v="417" actId="729"/>
        <pc:sldMkLst>
          <pc:docMk/>
          <pc:sldMk cId="670668798" sldId="266"/>
        </pc:sldMkLst>
      </pc:sldChg>
      <pc:sldChg chg="mod modShow">
        <pc:chgData name="Mel Blake" userId="5b3b0972-7cd1-43a8-9558-482dc8ec3ded" providerId="ADAL" clId="{9BDC5236-FD81-4835-92BE-2BA136A47BF0}" dt="2025-09-18T05:46:32.233" v="417" actId="729"/>
        <pc:sldMkLst>
          <pc:docMk/>
          <pc:sldMk cId="1127133685" sldId="270"/>
        </pc:sldMkLst>
      </pc:sldChg>
      <pc:sldChg chg="mod modShow">
        <pc:chgData name="Mel Blake" userId="5b3b0972-7cd1-43a8-9558-482dc8ec3ded" providerId="ADAL" clId="{9BDC5236-FD81-4835-92BE-2BA136A47BF0}" dt="2025-09-18T05:46:32.233" v="417" actId="729"/>
        <pc:sldMkLst>
          <pc:docMk/>
          <pc:sldMk cId="3272622385" sldId="273"/>
        </pc:sldMkLst>
      </pc:sldChg>
      <pc:sldChg chg="addSp delSp modSp mod modTransition modAnim modShow">
        <pc:chgData name="Mel Blake" userId="5b3b0972-7cd1-43a8-9558-482dc8ec3ded" providerId="ADAL" clId="{9BDC5236-FD81-4835-92BE-2BA136A47BF0}" dt="2025-09-18T05:46:32.233" v="417" actId="729"/>
        <pc:sldMkLst>
          <pc:docMk/>
          <pc:sldMk cId="3318583652" sldId="274"/>
        </pc:sldMkLst>
        <pc:spChg chg="mod">
          <ac:chgData name="Mel Blake" userId="5b3b0972-7cd1-43a8-9558-482dc8ec3ded" providerId="ADAL" clId="{9BDC5236-FD81-4835-92BE-2BA136A47BF0}" dt="2025-09-10T03:39:41.231" v="277" actId="20577"/>
          <ac:spMkLst>
            <pc:docMk/>
            <pc:sldMk cId="3318583652" sldId="274"/>
            <ac:spMk id="3" creationId="{857AAE09-F3DF-4BB2-8782-5FD0816AD514}"/>
          </ac:spMkLst>
        </pc:spChg>
      </pc:sldChg>
      <pc:sldChg chg="mod modShow">
        <pc:chgData name="Mel Blake" userId="5b3b0972-7cd1-43a8-9558-482dc8ec3ded" providerId="ADAL" clId="{9BDC5236-FD81-4835-92BE-2BA136A47BF0}" dt="2025-09-18T05:46:32.233" v="417" actId="729"/>
        <pc:sldMkLst>
          <pc:docMk/>
          <pc:sldMk cId="419462106" sldId="276"/>
        </pc:sldMkLst>
      </pc:sldChg>
      <pc:sldChg chg="mod modShow">
        <pc:chgData name="Mel Blake" userId="5b3b0972-7cd1-43a8-9558-482dc8ec3ded" providerId="ADAL" clId="{9BDC5236-FD81-4835-92BE-2BA136A47BF0}" dt="2025-09-18T05:46:32.233" v="417" actId="729"/>
        <pc:sldMkLst>
          <pc:docMk/>
          <pc:sldMk cId="3348517495" sldId="277"/>
        </pc:sldMkLst>
      </pc:sldChg>
      <pc:sldChg chg="addSp delSp modSp mod modTransition modAnim modShow">
        <pc:chgData name="Mel Blake" userId="5b3b0972-7cd1-43a8-9558-482dc8ec3ded" providerId="ADAL" clId="{9BDC5236-FD81-4835-92BE-2BA136A47BF0}" dt="2025-09-18T05:46:32.233" v="417" actId="729"/>
        <pc:sldMkLst>
          <pc:docMk/>
          <pc:sldMk cId="1263852169" sldId="285"/>
        </pc:sldMkLst>
        <pc:spChg chg="mod">
          <ac:chgData name="Mel Blake" userId="5b3b0972-7cd1-43a8-9558-482dc8ec3ded" providerId="ADAL" clId="{9BDC5236-FD81-4835-92BE-2BA136A47BF0}" dt="2025-09-10T03:41:52.393" v="280" actId="20577"/>
          <ac:spMkLst>
            <pc:docMk/>
            <pc:sldMk cId="1263852169" sldId="285"/>
            <ac:spMk id="3" creationId="{0A6728BB-BFC7-40EC-8A4B-3AC875E1D8F5}"/>
          </ac:spMkLst>
        </pc:spChg>
      </pc:sldChg>
      <pc:sldChg chg="mod modShow">
        <pc:chgData name="Mel Blake" userId="5b3b0972-7cd1-43a8-9558-482dc8ec3ded" providerId="ADAL" clId="{9BDC5236-FD81-4835-92BE-2BA136A47BF0}" dt="2025-09-18T05:46:32.233" v="417" actId="729"/>
        <pc:sldMkLst>
          <pc:docMk/>
          <pc:sldMk cId="4109286851" sldId="291"/>
        </pc:sldMkLst>
      </pc:sldChg>
      <pc:sldChg chg="mod modShow">
        <pc:chgData name="Mel Blake" userId="5b3b0972-7cd1-43a8-9558-482dc8ec3ded" providerId="ADAL" clId="{9BDC5236-FD81-4835-92BE-2BA136A47BF0}" dt="2025-09-18T05:46:32.233" v="417" actId="729"/>
        <pc:sldMkLst>
          <pc:docMk/>
          <pc:sldMk cId="2552898721" sldId="292"/>
        </pc:sldMkLst>
      </pc:sldChg>
      <pc:sldChg chg="mod modShow">
        <pc:chgData name="Mel Blake" userId="5b3b0972-7cd1-43a8-9558-482dc8ec3ded" providerId="ADAL" clId="{9BDC5236-FD81-4835-92BE-2BA136A47BF0}" dt="2025-09-18T05:46:32.233" v="417" actId="729"/>
        <pc:sldMkLst>
          <pc:docMk/>
          <pc:sldMk cId="2922558792" sldId="294"/>
        </pc:sldMkLst>
      </pc:sldChg>
      <pc:sldChg chg="mod modShow">
        <pc:chgData name="Mel Blake" userId="5b3b0972-7cd1-43a8-9558-482dc8ec3ded" providerId="ADAL" clId="{9BDC5236-FD81-4835-92BE-2BA136A47BF0}" dt="2025-09-18T05:46:32.233" v="417" actId="729"/>
        <pc:sldMkLst>
          <pc:docMk/>
          <pc:sldMk cId="3967126694" sldId="295"/>
        </pc:sldMkLst>
      </pc:sldChg>
      <pc:sldChg chg="mod modShow">
        <pc:chgData name="Mel Blake" userId="5b3b0972-7cd1-43a8-9558-482dc8ec3ded" providerId="ADAL" clId="{9BDC5236-FD81-4835-92BE-2BA136A47BF0}" dt="2025-09-18T05:46:32.233" v="417" actId="729"/>
        <pc:sldMkLst>
          <pc:docMk/>
          <pc:sldMk cId="1109450643" sldId="296"/>
        </pc:sldMkLst>
      </pc:sldChg>
      <pc:sldChg chg="mod modShow">
        <pc:chgData name="Mel Blake" userId="5b3b0972-7cd1-43a8-9558-482dc8ec3ded" providerId="ADAL" clId="{9BDC5236-FD81-4835-92BE-2BA136A47BF0}" dt="2025-09-18T05:46:32.233" v="417" actId="729"/>
        <pc:sldMkLst>
          <pc:docMk/>
          <pc:sldMk cId="3842076488" sldId="297"/>
        </pc:sldMkLst>
      </pc:sldChg>
      <pc:sldChg chg="mod modShow">
        <pc:chgData name="Mel Blake" userId="5b3b0972-7cd1-43a8-9558-482dc8ec3ded" providerId="ADAL" clId="{9BDC5236-FD81-4835-92BE-2BA136A47BF0}" dt="2025-09-18T05:46:32.233" v="417" actId="729"/>
        <pc:sldMkLst>
          <pc:docMk/>
          <pc:sldMk cId="1772731270" sldId="298"/>
        </pc:sldMkLst>
      </pc:sldChg>
      <pc:sldChg chg="addSp delSp modSp mod delAnim modAnim modShow">
        <pc:chgData name="Mel Blake" userId="5b3b0972-7cd1-43a8-9558-482dc8ec3ded" providerId="ADAL" clId="{9BDC5236-FD81-4835-92BE-2BA136A47BF0}" dt="2025-09-18T05:46:32.233" v="417" actId="729"/>
        <pc:sldMkLst>
          <pc:docMk/>
          <pc:sldMk cId="1868024982" sldId="300"/>
        </pc:sldMkLst>
      </pc:sldChg>
      <pc:sldChg chg="mod modShow">
        <pc:chgData name="Mel Blake" userId="5b3b0972-7cd1-43a8-9558-482dc8ec3ded" providerId="ADAL" clId="{9BDC5236-FD81-4835-92BE-2BA136A47BF0}" dt="2025-09-18T05:46:32.233" v="417" actId="729"/>
        <pc:sldMkLst>
          <pc:docMk/>
          <pc:sldMk cId="1232477785" sldId="301"/>
        </pc:sldMkLst>
      </pc:sldChg>
      <pc:sldChg chg="mod modShow">
        <pc:chgData name="Mel Blake" userId="5b3b0972-7cd1-43a8-9558-482dc8ec3ded" providerId="ADAL" clId="{9BDC5236-FD81-4835-92BE-2BA136A47BF0}" dt="2025-09-18T05:46:32.233" v="417" actId="729"/>
        <pc:sldMkLst>
          <pc:docMk/>
          <pc:sldMk cId="1440970112" sldId="303"/>
        </pc:sldMkLst>
      </pc:sldChg>
      <pc:sldChg chg="mod modShow">
        <pc:chgData name="Mel Blake" userId="5b3b0972-7cd1-43a8-9558-482dc8ec3ded" providerId="ADAL" clId="{9BDC5236-FD81-4835-92BE-2BA136A47BF0}" dt="2025-09-18T05:46:32.233" v="417" actId="729"/>
        <pc:sldMkLst>
          <pc:docMk/>
          <pc:sldMk cId="1287849193" sldId="305"/>
        </pc:sldMkLst>
      </pc:sldChg>
      <pc:sldChg chg="mod modShow">
        <pc:chgData name="Mel Blake" userId="5b3b0972-7cd1-43a8-9558-482dc8ec3ded" providerId="ADAL" clId="{9BDC5236-FD81-4835-92BE-2BA136A47BF0}" dt="2025-09-18T05:46:32.233" v="417" actId="729"/>
        <pc:sldMkLst>
          <pc:docMk/>
          <pc:sldMk cId="3194755481" sldId="306"/>
        </pc:sldMkLst>
      </pc:sldChg>
      <pc:sldChg chg="addSp delSp modSp mod modTransition modAnim modShow">
        <pc:chgData name="Mel Blake" userId="5b3b0972-7cd1-43a8-9558-482dc8ec3ded" providerId="ADAL" clId="{9BDC5236-FD81-4835-92BE-2BA136A47BF0}" dt="2025-09-18T05:46:32.233" v="417" actId="729"/>
        <pc:sldMkLst>
          <pc:docMk/>
          <pc:sldMk cId="2285111611" sldId="307"/>
        </pc:sldMkLst>
        <pc:spChg chg="mod">
          <ac:chgData name="Mel Blake" userId="5b3b0972-7cd1-43a8-9558-482dc8ec3ded" providerId="ADAL" clId="{9BDC5236-FD81-4835-92BE-2BA136A47BF0}" dt="2025-09-10T07:12:37.785" v="403" actId="20577"/>
          <ac:spMkLst>
            <pc:docMk/>
            <pc:sldMk cId="2285111611" sldId="307"/>
            <ac:spMk id="5" creationId="{276B9EEF-C667-C643-0385-156DD1CE328D}"/>
          </ac:spMkLst>
        </pc:spChg>
      </pc:sldChg>
      <pc:sldChg chg="mod modShow">
        <pc:chgData name="Mel Blake" userId="5b3b0972-7cd1-43a8-9558-482dc8ec3ded" providerId="ADAL" clId="{9BDC5236-FD81-4835-92BE-2BA136A47BF0}" dt="2025-09-18T05:46:32.233" v="417" actId="729"/>
        <pc:sldMkLst>
          <pc:docMk/>
          <pc:sldMk cId="2859166392" sldId="308"/>
        </pc:sldMkLst>
      </pc:sldChg>
      <pc:sldChg chg="mod modShow">
        <pc:chgData name="Mel Blake" userId="5b3b0972-7cd1-43a8-9558-482dc8ec3ded" providerId="ADAL" clId="{9BDC5236-FD81-4835-92BE-2BA136A47BF0}" dt="2025-09-18T05:46:32.233" v="417" actId="729"/>
        <pc:sldMkLst>
          <pc:docMk/>
          <pc:sldMk cId="1618545450" sldId="309"/>
        </pc:sldMkLst>
      </pc:sldChg>
      <pc:sldChg chg="addSp delSp modSp add mod modTransition modAnim modShow">
        <pc:chgData name="Mel Blake" userId="5b3b0972-7cd1-43a8-9558-482dc8ec3ded" providerId="ADAL" clId="{9BDC5236-FD81-4835-92BE-2BA136A47BF0}" dt="2025-09-18T05:46:32.233" v="417" actId="729"/>
        <pc:sldMkLst>
          <pc:docMk/>
          <pc:sldMk cId="1754549765" sldId="31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4FF084-40CD-4C19-820B-D5C45BE7EF7A}" type="datetimeFigureOut">
              <a:rPr lang="en-AU" smtClean="0"/>
              <a:t>18/09/2025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647A00-C93F-42AF-AC02-BE6ACC78260A}" type="slidenum">
              <a:rPr lang="en-AU" smtClean="0"/>
              <a:t>‹#›</a:t>
            </a:fld>
            <a:endParaRPr lang="en-AU"/>
          </a:p>
        </p:txBody>
      </p:sp>
    </p:spTree>
    <p:extLst>
      <p:ext uri="{BB962C8B-B14F-4D97-AF65-F5344CB8AC3E}">
        <p14:creationId xmlns:p14="http://schemas.microsoft.com/office/powerpoint/2010/main" val="4116464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3647A00-C93F-42AF-AC02-BE6ACC78260A}" type="slidenum">
              <a:rPr lang="en-AU" smtClean="0"/>
              <a:t>3</a:t>
            </a:fld>
            <a:endParaRPr lang="en-AU"/>
          </a:p>
        </p:txBody>
      </p:sp>
    </p:spTree>
    <p:extLst>
      <p:ext uri="{BB962C8B-B14F-4D97-AF65-F5344CB8AC3E}">
        <p14:creationId xmlns:p14="http://schemas.microsoft.com/office/powerpoint/2010/main" val="679413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3647A00-C93F-42AF-AC02-BE6ACC78260A}" type="slidenum">
              <a:rPr lang="en-AU" smtClean="0"/>
              <a:t>14</a:t>
            </a:fld>
            <a:endParaRPr lang="en-AU"/>
          </a:p>
        </p:txBody>
      </p:sp>
    </p:spTree>
    <p:extLst>
      <p:ext uri="{BB962C8B-B14F-4D97-AF65-F5344CB8AC3E}">
        <p14:creationId xmlns:p14="http://schemas.microsoft.com/office/powerpoint/2010/main" val="413802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012008F-555B-474B-B622-8496D6523FB5}" type="datetimeFigureOut">
              <a:rPr lang="en-AU" smtClean="0"/>
              <a:t>18/09/2025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B0DE44D-C9DB-4E0D-B62B-F71E5E37C62F}" type="slidenum">
              <a:rPr lang="en-AU" smtClean="0"/>
              <a:t>‹#›</a:t>
            </a:fld>
            <a:endParaRPr lang="en-AU"/>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7554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12008F-555B-474B-B622-8496D6523FB5}" type="datetimeFigureOut">
              <a:rPr lang="en-AU" smtClean="0"/>
              <a:t>18/09/2025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B0DE44D-C9DB-4E0D-B62B-F71E5E37C62F}" type="slidenum">
              <a:rPr lang="en-AU" smtClean="0"/>
              <a:t>‹#›</a:t>
            </a:fld>
            <a:endParaRPr lang="en-AU"/>
          </a:p>
        </p:txBody>
      </p:sp>
    </p:spTree>
    <p:extLst>
      <p:ext uri="{BB962C8B-B14F-4D97-AF65-F5344CB8AC3E}">
        <p14:creationId xmlns:p14="http://schemas.microsoft.com/office/powerpoint/2010/main" val="1343415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12008F-555B-474B-B622-8496D6523FB5}" type="datetimeFigureOut">
              <a:rPr lang="en-AU" smtClean="0"/>
              <a:t>18/09/2025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B0DE44D-C9DB-4E0D-B62B-F71E5E37C62F}" type="slidenum">
              <a:rPr lang="en-AU" smtClean="0"/>
              <a:t>‹#›</a:t>
            </a:fld>
            <a:endParaRPr lang="en-AU"/>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6824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12008F-555B-474B-B622-8496D6523FB5}" type="datetimeFigureOut">
              <a:rPr lang="en-AU" smtClean="0"/>
              <a:t>18/09/2025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B0DE44D-C9DB-4E0D-B62B-F71E5E37C62F}" type="slidenum">
              <a:rPr lang="en-AU" smtClean="0"/>
              <a:t>‹#›</a:t>
            </a:fld>
            <a:endParaRPr lang="en-AU"/>
          </a:p>
        </p:txBody>
      </p:sp>
    </p:spTree>
    <p:extLst>
      <p:ext uri="{BB962C8B-B14F-4D97-AF65-F5344CB8AC3E}">
        <p14:creationId xmlns:p14="http://schemas.microsoft.com/office/powerpoint/2010/main" val="4260857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12008F-555B-474B-B622-8496D6523FB5}" type="datetimeFigureOut">
              <a:rPr lang="en-AU" smtClean="0"/>
              <a:t>18/09/2025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B0DE44D-C9DB-4E0D-B62B-F71E5E37C62F}" type="slidenum">
              <a:rPr lang="en-AU" smtClean="0"/>
              <a:t>‹#›</a:t>
            </a:fld>
            <a:endParaRPr lang="en-AU"/>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3094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12008F-555B-474B-B622-8496D6523FB5}" type="datetimeFigureOut">
              <a:rPr lang="en-AU" smtClean="0"/>
              <a:t>18/09/2025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B0DE44D-C9DB-4E0D-B62B-F71E5E37C62F}" type="slidenum">
              <a:rPr lang="en-AU" smtClean="0"/>
              <a:t>‹#›</a:t>
            </a:fld>
            <a:endParaRPr lang="en-AU"/>
          </a:p>
        </p:txBody>
      </p:sp>
    </p:spTree>
    <p:extLst>
      <p:ext uri="{BB962C8B-B14F-4D97-AF65-F5344CB8AC3E}">
        <p14:creationId xmlns:p14="http://schemas.microsoft.com/office/powerpoint/2010/main" val="4259119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12008F-555B-474B-B622-8496D6523FB5}" type="datetimeFigureOut">
              <a:rPr lang="en-AU" smtClean="0"/>
              <a:t>18/09/2025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B0DE44D-C9DB-4E0D-B62B-F71E5E37C62F}" type="slidenum">
              <a:rPr lang="en-AU" smtClean="0"/>
              <a:t>‹#›</a:t>
            </a:fld>
            <a:endParaRPr lang="en-AU"/>
          </a:p>
        </p:txBody>
      </p:sp>
    </p:spTree>
    <p:extLst>
      <p:ext uri="{BB962C8B-B14F-4D97-AF65-F5344CB8AC3E}">
        <p14:creationId xmlns:p14="http://schemas.microsoft.com/office/powerpoint/2010/main" val="352865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12008F-555B-474B-B622-8496D6523FB5}" type="datetimeFigureOut">
              <a:rPr lang="en-AU" smtClean="0"/>
              <a:t>18/09/2025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B0DE44D-C9DB-4E0D-B62B-F71E5E37C62F}" type="slidenum">
              <a:rPr lang="en-AU" smtClean="0"/>
              <a:t>‹#›</a:t>
            </a:fld>
            <a:endParaRPr lang="en-AU"/>
          </a:p>
        </p:txBody>
      </p:sp>
    </p:spTree>
    <p:extLst>
      <p:ext uri="{BB962C8B-B14F-4D97-AF65-F5344CB8AC3E}">
        <p14:creationId xmlns:p14="http://schemas.microsoft.com/office/powerpoint/2010/main" val="3521193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2008F-555B-474B-B622-8496D6523FB5}" type="datetimeFigureOut">
              <a:rPr lang="en-AU" smtClean="0"/>
              <a:t>18/09/2025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B0DE44D-C9DB-4E0D-B62B-F71E5E37C62F}" type="slidenum">
              <a:rPr lang="en-AU" smtClean="0"/>
              <a:t>‹#›</a:t>
            </a:fld>
            <a:endParaRPr lang="en-AU"/>
          </a:p>
        </p:txBody>
      </p:sp>
    </p:spTree>
    <p:extLst>
      <p:ext uri="{BB962C8B-B14F-4D97-AF65-F5344CB8AC3E}">
        <p14:creationId xmlns:p14="http://schemas.microsoft.com/office/powerpoint/2010/main" val="41737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12008F-555B-474B-B622-8496D6523FB5}" type="datetimeFigureOut">
              <a:rPr lang="en-AU" smtClean="0"/>
              <a:t>18/09/2025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B0DE44D-C9DB-4E0D-B62B-F71E5E37C62F}" type="slidenum">
              <a:rPr lang="en-AU" smtClean="0"/>
              <a:t>‹#›</a:t>
            </a:fld>
            <a:endParaRPr lang="en-AU"/>
          </a:p>
        </p:txBody>
      </p:sp>
    </p:spTree>
    <p:extLst>
      <p:ext uri="{BB962C8B-B14F-4D97-AF65-F5344CB8AC3E}">
        <p14:creationId xmlns:p14="http://schemas.microsoft.com/office/powerpoint/2010/main" val="3797635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12008F-555B-474B-B622-8496D6523FB5}" type="datetimeFigureOut">
              <a:rPr lang="en-AU" smtClean="0"/>
              <a:t>18/09/2025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B0DE44D-C9DB-4E0D-B62B-F71E5E37C62F}" type="slidenum">
              <a:rPr lang="en-AU" smtClean="0"/>
              <a:t>‹#›</a:t>
            </a:fld>
            <a:endParaRPr lang="en-AU"/>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767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012008F-555B-474B-B622-8496D6523FB5}" type="datetimeFigureOut">
              <a:rPr lang="en-AU" smtClean="0"/>
              <a:t>18/09/2025</a:t>
            </a:fld>
            <a:endParaRPr lang="en-AU"/>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AU"/>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B0DE44D-C9DB-4E0D-B62B-F71E5E37C62F}" type="slidenum">
              <a:rPr lang="en-AU" smtClean="0"/>
              <a:t>‹#›</a:t>
            </a:fld>
            <a:endParaRPr lang="en-AU"/>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5049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FF20AC-A9FF-404A-97E0-A17B82D81E5C}"/>
              </a:ext>
            </a:extLst>
          </p:cNvPr>
          <p:cNvSpPr>
            <a:spLocks noGrp="1"/>
          </p:cNvSpPr>
          <p:nvPr>
            <p:ph type="ctrTitle"/>
          </p:nvPr>
        </p:nvSpPr>
        <p:spPr>
          <a:xfrm>
            <a:off x="613611" y="685892"/>
            <a:ext cx="3566407" cy="3794020"/>
          </a:xfrm>
        </p:spPr>
        <p:txBody>
          <a:bodyPr anchor="b">
            <a:normAutofit/>
          </a:bodyPr>
          <a:lstStyle/>
          <a:p>
            <a:r>
              <a:rPr lang="en-AU" sz="4000" b="1" dirty="0"/>
              <a:t>Judge training</a:t>
            </a:r>
            <a:endParaRPr lang="en-AU" sz="4000" dirty="0"/>
          </a:p>
        </p:txBody>
      </p:sp>
      <p:sp>
        <p:nvSpPr>
          <p:cNvPr id="3" name="Subtitle 2">
            <a:extLst>
              <a:ext uri="{FF2B5EF4-FFF2-40B4-BE49-F238E27FC236}">
                <a16:creationId xmlns:a16="http://schemas.microsoft.com/office/drawing/2014/main" id="{D0A96126-4972-4379-AAF6-2EC8518082C5}"/>
              </a:ext>
            </a:extLst>
          </p:cNvPr>
          <p:cNvSpPr>
            <a:spLocks noGrp="1"/>
          </p:cNvSpPr>
          <p:nvPr>
            <p:ph type="subTitle" idx="1"/>
          </p:nvPr>
        </p:nvSpPr>
        <p:spPr>
          <a:xfrm>
            <a:off x="613611" y="4684242"/>
            <a:ext cx="3566407" cy="1463040"/>
          </a:xfrm>
        </p:spPr>
        <p:txBody>
          <a:bodyPr anchor="t">
            <a:normAutofit/>
          </a:bodyPr>
          <a:lstStyle/>
          <a:p>
            <a:pPr algn="r"/>
            <a:r>
              <a:rPr lang="en-AU" sz="1600" i="1" dirty="0"/>
              <a:t>FIRST</a:t>
            </a:r>
            <a:r>
              <a:rPr lang="en-AU" sz="1600" i="1" baseline="30000" dirty="0"/>
              <a:t>®</a:t>
            </a:r>
            <a:r>
              <a:rPr lang="en-AU" sz="1600" dirty="0"/>
              <a:t> LEGO</a:t>
            </a:r>
            <a:r>
              <a:rPr lang="en-AU" sz="1600" i="1" baseline="30000" dirty="0"/>
              <a:t> ®</a:t>
            </a:r>
            <a:r>
              <a:rPr lang="en-AU" sz="1600" dirty="0"/>
              <a:t> LEAGUE Challenge</a:t>
            </a:r>
          </a:p>
          <a:p>
            <a:pPr algn="r"/>
            <a:r>
              <a:rPr lang="en-AU" sz="1600" dirty="0"/>
              <a:t>UNEARTHED</a:t>
            </a:r>
            <a:r>
              <a:rPr lang="en-AU" sz="1600" baseline="30000" dirty="0"/>
              <a:t>SM</a:t>
            </a:r>
            <a:r>
              <a:rPr lang="en-AU" sz="1600" dirty="0"/>
              <a:t> Season</a:t>
            </a:r>
          </a:p>
          <a:p>
            <a:pPr algn="r"/>
            <a:r>
              <a:rPr lang="en-AU" sz="1600" dirty="0"/>
              <a:t>2025-2026</a:t>
            </a:r>
          </a:p>
        </p:txBody>
      </p:sp>
      <p:cxnSp>
        <p:nvCxnSpPr>
          <p:cNvPr id="77" name="Straight Connector 76">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5557" y="4593863"/>
            <a:ext cx="2926080" cy="0"/>
          </a:xfrm>
          <a:prstGeom prst="line">
            <a:avLst/>
          </a:prstGeom>
          <a:ln w="19050">
            <a:solidFill>
              <a:srgbClr val="4A95EA"/>
            </a:solidFill>
          </a:ln>
        </p:spPr>
        <p:style>
          <a:lnRef idx="1">
            <a:schemeClr val="accent1"/>
          </a:lnRef>
          <a:fillRef idx="0">
            <a:schemeClr val="accent1"/>
          </a:fillRef>
          <a:effectRef idx="0">
            <a:schemeClr val="accent1"/>
          </a:effectRef>
          <a:fontRef idx="minor">
            <a:schemeClr val="tx1"/>
          </a:fontRef>
        </p:style>
      </p:cxnSp>
      <p:pic>
        <p:nvPicPr>
          <p:cNvPr id="1030" name="Picture 6" descr="Events FIRST LEGO League - Macquarie University">
            <a:extLst>
              <a:ext uri="{FF2B5EF4-FFF2-40B4-BE49-F238E27FC236}">
                <a16:creationId xmlns:a16="http://schemas.microsoft.com/office/drawing/2014/main" id="{09D4EADA-9D26-401A-9F1D-E6438AC472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307" r="4365" b="-2"/>
          <a:stretch/>
        </p:blipFill>
        <p:spPr bwMode="auto">
          <a:xfrm>
            <a:off x="4658258" y="975"/>
            <a:ext cx="753374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704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282EF-D138-995B-8045-711A5C35007F}"/>
              </a:ext>
            </a:extLst>
          </p:cNvPr>
          <p:cNvSpPr>
            <a:spLocks noGrp="1"/>
          </p:cNvSpPr>
          <p:nvPr>
            <p:ph type="title"/>
          </p:nvPr>
        </p:nvSpPr>
        <p:spPr/>
        <p:txBody>
          <a:bodyPr/>
          <a:lstStyle/>
          <a:p>
            <a:r>
              <a:rPr lang="en-US" dirty="0"/>
              <a:t>The robots!</a:t>
            </a:r>
            <a:endParaRPr lang="en-AU" dirty="0"/>
          </a:p>
        </p:txBody>
      </p:sp>
      <p:pic>
        <p:nvPicPr>
          <p:cNvPr id="4098" name="Picture 2" descr="Educator++ | FLL Tutorials">
            <a:extLst>
              <a:ext uri="{FF2B5EF4-FFF2-40B4-BE49-F238E27FC236}">
                <a16:creationId xmlns:a16="http://schemas.microsoft.com/office/drawing/2014/main" id="{DA602FDB-9581-EC35-791D-E0466FE1CF95}"/>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23938" y="2514402"/>
            <a:ext cx="4754562" cy="356592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PIKE Prime Set &amp; Expansion Set">
            <a:extLst>
              <a:ext uri="{FF2B5EF4-FFF2-40B4-BE49-F238E27FC236}">
                <a16:creationId xmlns:a16="http://schemas.microsoft.com/office/drawing/2014/main" id="{69CDC203-A613-3E32-0C74-B000011CB12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989638" y="2712061"/>
            <a:ext cx="4754562" cy="3170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166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9E302-86DE-5458-AA67-E5E589284428}"/>
              </a:ext>
            </a:extLst>
          </p:cNvPr>
          <p:cNvSpPr>
            <a:spLocks noGrp="1"/>
          </p:cNvSpPr>
          <p:nvPr>
            <p:ph type="title"/>
          </p:nvPr>
        </p:nvSpPr>
        <p:spPr>
          <a:xfrm>
            <a:off x="1024128" y="585216"/>
            <a:ext cx="6066818" cy="1499616"/>
          </a:xfrm>
        </p:spPr>
        <p:txBody>
          <a:bodyPr>
            <a:normAutofit/>
          </a:bodyPr>
          <a:lstStyle/>
          <a:p>
            <a:r>
              <a:rPr lang="en-US" dirty="0"/>
              <a:t>The judging role</a:t>
            </a:r>
            <a:endParaRPr lang="en-AU" dirty="0"/>
          </a:p>
        </p:txBody>
      </p:sp>
      <p:sp>
        <p:nvSpPr>
          <p:cNvPr id="3" name="Content Placeholder 2">
            <a:extLst>
              <a:ext uri="{FF2B5EF4-FFF2-40B4-BE49-F238E27FC236}">
                <a16:creationId xmlns:a16="http://schemas.microsoft.com/office/drawing/2014/main" id="{68F07769-AFDE-8CC2-D76F-CDCB4902110F}"/>
              </a:ext>
            </a:extLst>
          </p:cNvPr>
          <p:cNvSpPr>
            <a:spLocks noGrp="1"/>
          </p:cNvSpPr>
          <p:nvPr>
            <p:ph idx="1"/>
          </p:nvPr>
        </p:nvSpPr>
        <p:spPr>
          <a:xfrm>
            <a:off x="1024128" y="2286000"/>
            <a:ext cx="6066818" cy="4023360"/>
          </a:xfrm>
        </p:spPr>
        <p:txBody>
          <a:bodyPr>
            <a:normAutofit/>
          </a:bodyPr>
          <a:lstStyle/>
          <a:p>
            <a:r>
              <a:rPr lang="en-US" sz="1900" dirty="0"/>
              <a:t>The primary role of a judge is to interview and observe teams together with other judges in the same judging group, also known as the judging pod, using the FIRST LEGO League Challenge event rubrics.</a:t>
            </a:r>
          </a:p>
          <a:p>
            <a:r>
              <a:rPr lang="en-US" sz="1900" dirty="0"/>
              <a:t>You serve as a mentor and role model for the team members, motivating them with useful feedback.</a:t>
            </a:r>
          </a:p>
          <a:p>
            <a:r>
              <a:rPr lang="en-US" sz="1900" dirty="0"/>
              <a:t>After interviewing the teams, you will participate in the deliberation process to determine the award winners will write short awards scripts extolling merits of winning teams.</a:t>
            </a:r>
          </a:p>
          <a:p>
            <a:r>
              <a:rPr lang="en-US" sz="1900" dirty="0"/>
              <a:t>Judges are guests at the closing ceremony and take part in recognizing and presenting awards to the teams. </a:t>
            </a:r>
          </a:p>
        </p:txBody>
      </p:sp>
      <p:pic>
        <p:nvPicPr>
          <p:cNvPr id="1026" name="Picture 2" descr="People from FLL-OEC 2011-Delft – Official FIRST LEGO League Blog">
            <a:extLst>
              <a:ext uri="{FF2B5EF4-FFF2-40B4-BE49-F238E27FC236}">
                <a16:creationId xmlns:a16="http://schemas.microsoft.com/office/drawing/2014/main" id="{4739D265-F5BE-BB9E-4626-4F362A08D3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616" r="35240" b="1"/>
          <a:stretch/>
        </p:blipFill>
        <p:spPr bwMode="auto">
          <a:xfrm>
            <a:off x="7552266" y="10"/>
            <a:ext cx="463973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84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E39CF-520D-3D74-598D-BC75ECFCB53B}"/>
              </a:ext>
            </a:extLst>
          </p:cNvPr>
          <p:cNvSpPr>
            <a:spLocks noGrp="1"/>
          </p:cNvSpPr>
          <p:nvPr>
            <p:ph type="title"/>
          </p:nvPr>
        </p:nvSpPr>
        <p:spPr/>
        <p:txBody>
          <a:bodyPr/>
          <a:lstStyle/>
          <a:p>
            <a:r>
              <a:rPr lang="en-US" dirty="0"/>
              <a:t>A typical day as a judge</a:t>
            </a:r>
            <a:endParaRPr lang="en-AU" dirty="0"/>
          </a:p>
        </p:txBody>
      </p:sp>
      <p:sp>
        <p:nvSpPr>
          <p:cNvPr id="5" name="Text Placeholder 4">
            <a:extLst>
              <a:ext uri="{FF2B5EF4-FFF2-40B4-BE49-F238E27FC236}">
                <a16:creationId xmlns:a16="http://schemas.microsoft.com/office/drawing/2014/main" id="{368BE2F0-7F7E-5D1F-F95C-EB76E3A31902}"/>
              </a:ext>
            </a:extLst>
          </p:cNvPr>
          <p:cNvSpPr>
            <a:spLocks noGrp="1"/>
          </p:cNvSpPr>
          <p:nvPr>
            <p:ph type="body" idx="1"/>
          </p:nvPr>
        </p:nvSpPr>
        <p:spPr/>
        <p:txBody>
          <a:bodyPr/>
          <a:lstStyle/>
          <a:p>
            <a:r>
              <a:rPr lang="en-US" dirty="0"/>
              <a:t>Morning Activities:</a:t>
            </a:r>
          </a:p>
          <a:p>
            <a:endParaRPr lang="en-AU" dirty="0"/>
          </a:p>
        </p:txBody>
      </p:sp>
      <p:sp>
        <p:nvSpPr>
          <p:cNvPr id="3" name="Content Placeholder 2">
            <a:extLst>
              <a:ext uri="{FF2B5EF4-FFF2-40B4-BE49-F238E27FC236}">
                <a16:creationId xmlns:a16="http://schemas.microsoft.com/office/drawing/2014/main" id="{CDECB114-3B75-3BB4-97FB-D4BD3AD64644}"/>
              </a:ext>
            </a:extLst>
          </p:cNvPr>
          <p:cNvSpPr>
            <a:spLocks noGrp="1"/>
          </p:cNvSpPr>
          <p:nvPr>
            <p:ph sz="half" idx="2"/>
          </p:nvPr>
        </p:nvSpPr>
        <p:spPr/>
        <p:txBody>
          <a:bodyPr/>
          <a:lstStyle/>
          <a:p>
            <a:pPr>
              <a:buFont typeface="Arial" panose="020B0604020202020204" pitchFamily="34" charset="0"/>
              <a:buChar char="•"/>
            </a:pPr>
            <a:r>
              <a:rPr lang="en-US" dirty="0"/>
              <a:t> Register with the volunteer coordinator.</a:t>
            </a:r>
          </a:p>
          <a:p>
            <a:pPr>
              <a:buFont typeface="Arial" panose="020B0604020202020204" pitchFamily="34" charset="0"/>
              <a:buChar char="•"/>
            </a:pPr>
            <a:r>
              <a:rPr lang="en-US" dirty="0"/>
              <a:t> Meet the judges, collect your clipboard and find the judging rooms.</a:t>
            </a:r>
          </a:p>
          <a:p>
            <a:pPr>
              <a:buFont typeface="Arial" panose="020B0604020202020204" pitchFamily="34" charset="0"/>
              <a:buChar char="•"/>
            </a:pPr>
            <a:r>
              <a:rPr lang="en-US" dirty="0"/>
              <a:t> Attend the Opening Ceremony.</a:t>
            </a:r>
          </a:p>
          <a:p>
            <a:pPr>
              <a:buFont typeface="Arial" panose="020B0604020202020204" pitchFamily="34" charset="0"/>
              <a:buChar char="•"/>
            </a:pPr>
            <a:r>
              <a:rPr lang="en-US" dirty="0"/>
              <a:t> Scheduled interviews with teams.</a:t>
            </a:r>
          </a:p>
        </p:txBody>
      </p:sp>
      <p:sp>
        <p:nvSpPr>
          <p:cNvPr id="6" name="Text Placeholder 5">
            <a:extLst>
              <a:ext uri="{FF2B5EF4-FFF2-40B4-BE49-F238E27FC236}">
                <a16:creationId xmlns:a16="http://schemas.microsoft.com/office/drawing/2014/main" id="{13C12E79-F3E3-66BB-5241-97EEF0293A50}"/>
              </a:ext>
            </a:extLst>
          </p:cNvPr>
          <p:cNvSpPr>
            <a:spLocks noGrp="1"/>
          </p:cNvSpPr>
          <p:nvPr>
            <p:ph type="body" sz="quarter" idx="3"/>
          </p:nvPr>
        </p:nvSpPr>
        <p:spPr/>
        <p:txBody>
          <a:bodyPr/>
          <a:lstStyle/>
          <a:p>
            <a:r>
              <a:rPr lang="en-US" dirty="0"/>
              <a:t>Afternoon Activities:</a:t>
            </a:r>
            <a:endParaRPr lang="en-AU" dirty="0"/>
          </a:p>
        </p:txBody>
      </p:sp>
      <p:sp>
        <p:nvSpPr>
          <p:cNvPr id="7" name="Content Placeholder 6">
            <a:extLst>
              <a:ext uri="{FF2B5EF4-FFF2-40B4-BE49-F238E27FC236}">
                <a16:creationId xmlns:a16="http://schemas.microsoft.com/office/drawing/2014/main" id="{B6137F6A-D312-5472-F946-526EF33A2BA5}"/>
              </a:ext>
            </a:extLst>
          </p:cNvPr>
          <p:cNvSpPr>
            <a:spLocks noGrp="1"/>
          </p:cNvSpPr>
          <p:nvPr>
            <p:ph sz="quarter" idx="4"/>
          </p:nvPr>
        </p:nvSpPr>
        <p:spPr/>
        <p:txBody>
          <a:bodyPr/>
          <a:lstStyle/>
          <a:p>
            <a:pPr>
              <a:buFont typeface="Arial" panose="020B0604020202020204" pitchFamily="34" charset="0"/>
              <a:buChar char="•"/>
            </a:pPr>
            <a:r>
              <a:rPr lang="en-US" dirty="0"/>
              <a:t> Lunch?</a:t>
            </a:r>
          </a:p>
          <a:p>
            <a:pPr>
              <a:buFont typeface="Arial" panose="020B0604020202020204" pitchFamily="34" charset="0"/>
              <a:buChar char="•"/>
            </a:pPr>
            <a:r>
              <a:rPr lang="en-US" dirty="0"/>
              <a:t> Award deliberations.</a:t>
            </a:r>
          </a:p>
          <a:p>
            <a:pPr>
              <a:buFont typeface="Arial" panose="020B0604020202020204" pitchFamily="34" charset="0"/>
              <a:buChar char="•"/>
            </a:pPr>
            <a:r>
              <a:rPr lang="en-US" dirty="0"/>
              <a:t> Script writing.</a:t>
            </a:r>
          </a:p>
          <a:p>
            <a:pPr>
              <a:buFont typeface="Arial" panose="020B0604020202020204" pitchFamily="34" charset="0"/>
              <a:buChar char="•"/>
            </a:pPr>
            <a:r>
              <a:rPr lang="en-US" dirty="0"/>
              <a:t> Attend the Closing Ceremony. </a:t>
            </a:r>
            <a:endParaRPr lang="en-AU" dirty="0"/>
          </a:p>
        </p:txBody>
      </p:sp>
    </p:spTree>
    <p:extLst>
      <p:ext uri="{BB962C8B-B14F-4D97-AF65-F5344CB8AC3E}">
        <p14:creationId xmlns:p14="http://schemas.microsoft.com/office/powerpoint/2010/main" val="3194755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05A4-C098-4D01-93FC-DEA18C356024}"/>
              </a:ext>
            </a:extLst>
          </p:cNvPr>
          <p:cNvSpPr>
            <a:spLocks noGrp="1"/>
          </p:cNvSpPr>
          <p:nvPr>
            <p:ph type="title"/>
          </p:nvPr>
        </p:nvSpPr>
        <p:spPr>
          <a:xfrm>
            <a:off x="1024129" y="585216"/>
            <a:ext cx="4431792" cy="1499616"/>
          </a:xfrm>
        </p:spPr>
        <p:txBody>
          <a:bodyPr>
            <a:normAutofit/>
          </a:bodyPr>
          <a:lstStyle/>
          <a:p>
            <a:r>
              <a:rPr lang="en-AU" dirty="0"/>
              <a:t>Judging session flowchart</a:t>
            </a:r>
          </a:p>
        </p:txBody>
      </p:sp>
      <p:sp>
        <p:nvSpPr>
          <p:cNvPr id="3" name="Content Placeholder 2">
            <a:extLst>
              <a:ext uri="{FF2B5EF4-FFF2-40B4-BE49-F238E27FC236}">
                <a16:creationId xmlns:a16="http://schemas.microsoft.com/office/drawing/2014/main" id="{C83F1609-D73A-48B6-B152-06EC714DD836}"/>
              </a:ext>
            </a:extLst>
          </p:cNvPr>
          <p:cNvSpPr>
            <a:spLocks noGrp="1"/>
          </p:cNvSpPr>
          <p:nvPr>
            <p:ph idx="1"/>
          </p:nvPr>
        </p:nvSpPr>
        <p:spPr>
          <a:xfrm>
            <a:off x="1024128" y="2286000"/>
            <a:ext cx="4429615" cy="3931920"/>
          </a:xfrm>
        </p:spPr>
        <p:txBody>
          <a:bodyPr>
            <a:normAutofit/>
          </a:bodyPr>
          <a:lstStyle/>
          <a:p>
            <a:r>
              <a:rPr lang="en-AU" dirty="0"/>
              <a:t>Key points:</a:t>
            </a:r>
          </a:p>
          <a:p>
            <a:pPr lvl="1"/>
            <a:r>
              <a:rPr lang="en-AU" dirty="0"/>
              <a:t>30-minute interview (plus 15 minutes for judge deliberations) </a:t>
            </a:r>
          </a:p>
          <a:p>
            <a:pPr lvl="1"/>
            <a:r>
              <a:rPr lang="en-AU" dirty="0"/>
              <a:t>5 minutes </a:t>
            </a:r>
            <a:r>
              <a:rPr lang="en-AU" b="1" dirty="0"/>
              <a:t>uninterrupted </a:t>
            </a:r>
            <a:r>
              <a:rPr lang="en-AU" dirty="0"/>
              <a:t>presentation time for Innovation Project and Robot Design</a:t>
            </a:r>
          </a:p>
          <a:p>
            <a:pPr lvl="1"/>
            <a:r>
              <a:rPr lang="en-AU" dirty="0"/>
              <a:t>An opportunity for teams to share their final thoughts with the judges</a:t>
            </a:r>
          </a:p>
          <a:p>
            <a:pPr lvl="1"/>
            <a:r>
              <a:rPr lang="en-AU" dirty="0"/>
              <a:t>Immediate feedback to teams</a:t>
            </a:r>
          </a:p>
        </p:txBody>
      </p:sp>
      <p:pic>
        <p:nvPicPr>
          <p:cNvPr id="6" name="Picture 5">
            <a:extLst>
              <a:ext uri="{FF2B5EF4-FFF2-40B4-BE49-F238E27FC236}">
                <a16:creationId xmlns:a16="http://schemas.microsoft.com/office/drawing/2014/main" id="{F79B5F85-D8F5-0AB0-BC95-E1AB70D5034A}"/>
              </a:ext>
            </a:extLst>
          </p:cNvPr>
          <p:cNvPicPr>
            <a:picLocks noChangeAspect="1"/>
          </p:cNvPicPr>
          <p:nvPr/>
        </p:nvPicPr>
        <p:blipFill>
          <a:blip r:embed="rId2"/>
          <a:stretch>
            <a:fillRect/>
          </a:stretch>
        </p:blipFill>
        <p:spPr>
          <a:xfrm>
            <a:off x="6639434" y="0"/>
            <a:ext cx="5552566" cy="6858000"/>
          </a:xfrm>
          <a:prstGeom prst="rect">
            <a:avLst/>
          </a:prstGeom>
        </p:spPr>
      </p:pic>
    </p:spTree>
    <p:extLst>
      <p:ext uri="{BB962C8B-B14F-4D97-AF65-F5344CB8AC3E}">
        <p14:creationId xmlns:p14="http://schemas.microsoft.com/office/powerpoint/2010/main" val="410928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C7717C-D90B-4949-A54F-B495CE078AA8}"/>
              </a:ext>
            </a:extLst>
          </p:cNvPr>
          <p:cNvSpPr>
            <a:spLocks noGrp="1"/>
          </p:cNvSpPr>
          <p:nvPr>
            <p:ph type="title"/>
          </p:nvPr>
        </p:nvSpPr>
        <p:spPr/>
        <p:txBody>
          <a:bodyPr/>
          <a:lstStyle/>
          <a:p>
            <a:r>
              <a:rPr lang="en-AU" dirty="0"/>
              <a:t>Important notes</a:t>
            </a:r>
          </a:p>
        </p:txBody>
      </p:sp>
      <p:sp>
        <p:nvSpPr>
          <p:cNvPr id="5" name="Content Placeholder 4">
            <a:extLst>
              <a:ext uri="{FF2B5EF4-FFF2-40B4-BE49-F238E27FC236}">
                <a16:creationId xmlns:a16="http://schemas.microsoft.com/office/drawing/2014/main" id="{23C85A83-26A9-4D38-90BA-A7089876A8E7}"/>
              </a:ext>
            </a:extLst>
          </p:cNvPr>
          <p:cNvSpPr>
            <a:spLocks noGrp="1"/>
          </p:cNvSpPr>
          <p:nvPr>
            <p:ph idx="1"/>
          </p:nvPr>
        </p:nvSpPr>
        <p:spPr/>
        <p:txBody>
          <a:bodyPr>
            <a:normAutofit fontScale="92500" lnSpcReduction="10000"/>
          </a:bodyPr>
          <a:lstStyle/>
          <a:p>
            <a:pPr>
              <a:buFont typeface="Arial" panose="020B0604020202020204" pitchFamily="34" charset="0"/>
              <a:buChar char="•"/>
            </a:pPr>
            <a:r>
              <a:rPr lang="en-AU" dirty="0"/>
              <a:t> Teams should be prepared with their Innovation Project props, robot and code</a:t>
            </a:r>
          </a:p>
          <a:p>
            <a:pPr>
              <a:buFont typeface="Arial" panose="020B0604020202020204" pitchFamily="34" charset="0"/>
              <a:buChar char="•"/>
            </a:pPr>
            <a:r>
              <a:rPr lang="en-AU" dirty="0"/>
              <a:t> </a:t>
            </a:r>
            <a:r>
              <a:rPr lang="en-AU" b="1" dirty="0"/>
              <a:t>All</a:t>
            </a:r>
            <a:r>
              <a:rPr lang="en-AU" dirty="0"/>
              <a:t> students must attend the judging session </a:t>
            </a:r>
          </a:p>
          <a:p>
            <a:pPr>
              <a:buFont typeface="Arial" panose="020B0604020202020204" pitchFamily="34" charset="0"/>
              <a:buChar char="•"/>
            </a:pPr>
            <a:r>
              <a:rPr lang="en-AU" dirty="0"/>
              <a:t> The judging session is the team’s time to shine – coaches cannot contribute, prompt or otherwise interfere</a:t>
            </a:r>
          </a:p>
          <a:p>
            <a:pPr>
              <a:buFont typeface="Arial" panose="020B0604020202020204" pitchFamily="34" charset="0"/>
              <a:buChar char="•"/>
            </a:pPr>
            <a:r>
              <a:rPr lang="en-AU" dirty="0"/>
              <a:t> Teams cannot leave judging materials behind </a:t>
            </a:r>
          </a:p>
          <a:p>
            <a:pPr>
              <a:buFont typeface="Arial" panose="020B0604020202020204" pitchFamily="34" charset="0"/>
              <a:buChar char="•"/>
            </a:pPr>
            <a:r>
              <a:rPr lang="en-AU" dirty="0"/>
              <a:t> Coaches can observe the session </a:t>
            </a:r>
            <a:r>
              <a:rPr lang="en-AU" b="1" dirty="0"/>
              <a:t>but</a:t>
            </a:r>
            <a:r>
              <a:rPr lang="en-AU" dirty="0"/>
              <a:t> the number can be limited to two adults</a:t>
            </a:r>
          </a:p>
          <a:p>
            <a:pPr>
              <a:buFont typeface="Arial" panose="020B0604020202020204" pitchFamily="34" charset="0"/>
              <a:buChar char="•"/>
            </a:pPr>
            <a:r>
              <a:rPr lang="en-AU" dirty="0"/>
              <a:t> Some teams may have students that require special accommodations</a:t>
            </a:r>
          </a:p>
          <a:p>
            <a:pPr>
              <a:buFont typeface="Arial" panose="020B0604020202020204" pitchFamily="34" charset="0"/>
              <a:buChar char="•"/>
            </a:pPr>
            <a:r>
              <a:rPr lang="en-AU" dirty="0"/>
              <a:t> Judges are </a:t>
            </a:r>
            <a:r>
              <a:rPr lang="en-AU" b="1" dirty="0"/>
              <a:t>not</a:t>
            </a:r>
            <a:r>
              <a:rPr lang="en-AU" dirty="0"/>
              <a:t> to be photographed or filmed</a:t>
            </a:r>
          </a:p>
          <a:p>
            <a:pPr>
              <a:buFont typeface="Arial" panose="020B0604020202020204" pitchFamily="34" charset="0"/>
              <a:buChar char="•"/>
            </a:pPr>
            <a:r>
              <a:rPr lang="en-AU" dirty="0"/>
              <a:t> Stay on time and complete the rubrics as you go!</a:t>
            </a:r>
          </a:p>
          <a:p>
            <a:pPr>
              <a:buFont typeface="Arial" panose="020B0604020202020204" pitchFamily="34" charset="0"/>
              <a:buChar char="•"/>
            </a:pPr>
            <a:r>
              <a:rPr lang="en-AU" dirty="0"/>
              <a:t>  </a:t>
            </a:r>
            <a:r>
              <a:rPr lang="en-AU" b="1" dirty="0"/>
              <a:t>What happens in the judging room, stays in the judging room</a:t>
            </a:r>
            <a:endParaRPr lang="en-AU" dirty="0"/>
          </a:p>
        </p:txBody>
      </p:sp>
    </p:spTree>
    <p:extLst>
      <p:ext uri="{BB962C8B-B14F-4D97-AF65-F5344CB8AC3E}">
        <p14:creationId xmlns:p14="http://schemas.microsoft.com/office/powerpoint/2010/main" val="1127133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D6B9D-8E17-4086-B9C1-833DC20F7D34}"/>
              </a:ext>
            </a:extLst>
          </p:cNvPr>
          <p:cNvSpPr>
            <a:spLocks noGrp="1"/>
          </p:cNvSpPr>
          <p:nvPr>
            <p:ph type="title"/>
          </p:nvPr>
        </p:nvSpPr>
        <p:spPr/>
        <p:txBody>
          <a:bodyPr/>
          <a:lstStyle/>
          <a:p>
            <a:r>
              <a:rPr lang="en-AU" dirty="0"/>
              <a:t>Judging Documents</a:t>
            </a:r>
          </a:p>
        </p:txBody>
      </p:sp>
      <p:sp>
        <p:nvSpPr>
          <p:cNvPr id="3" name="Content Placeholder 2">
            <a:extLst>
              <a:ext uri="{FF2B5EF4-FFF2-40B4-BE49-F238E27FC236}">
                <a16:creationId xmlns:a16="http://schemas.microsoft.com/office/drawing/2014/main" id="{665FD13E-8357-489A-8CC1-8052E6554E48}"/>
              </a:ext>
            </a:extLst>
          </p:cNvPr>
          <p:cNvSpPr>
            <a:spLocks noGrp="1"/>
          </p:cNvSpPr>
          <p:nvPr>
            <p:ph idx="1"/>
          </p:nvPr>
        </p:nvSpPr>
        <p:spPr/>
        <p:txBody>
          <a:bodyPr>
            <a:normAutofit/>
          </a:bodyPr>
          <a:lstStyle/>
          <a:p>
            <a:pPr>
              <a:buFont typeface="Arial" panose="020B0604020202020204" pitchFamily="34" charset="0"/>
              <a:buChar char="•"/>
            </a:pPr>
            <a:r>
              <a:rPr lang="en-US" dirty="0"/>
              <a:t> Judging Session Flowchart</a:t>
            </a:r>
          </a:p>
          <a:p>
            <a:pPr>
              <a:buFont typeface="Arial" panose="020B0604020202020204" pitchFamily="34" charset="0"/>
              <a:buChar char="•"/>
            </a:pPr>
            <a:r>
              <a:rPr lang="en-US" dirty="0"/>
              <a:t> Judging Session Script – AUS Version</a:t>
            </a:r>
          </a:p>
          <a:p>
            <a:pPr>
              <a:buFont typeface="Arial" panose="020B0604020202020204" pitchFamily="34" charset="0"/>
              <a:buChar char="•"/>
            </a:pPr>
            <a:r>
              <a:rPr lang="en-US" dirty="0"/>
              <a:t> Rubrics </a:t>
            </a:r>
          </a:p>
          <a:p>
            <a:pPr>
              <a:buFont typeface="Arial" panose="020B0604020202020204" pitchFamily="34" charset="0"/>
              <a:buChar char="•"/>
            </a:pPr>
            <a:r>
              <a:rPr lang="en-US" dirty="0"/>
              <a:t> Awards</a:t>
            </a:r>
          </a:p>
          <a:p>
            <a:pPr>
              <a:buFont typeface="Arial" panose="020B0604020202020204" pitchFamily="34" charset="0"/>
              <a:buChar char="•"/>
            </a:pPr>
            <a:r>
              <a:rPr lang="en-US" dirty="0"/>
              <a:t> </a:t>
            </a:r>
            <a:r>
              <a:rPr lang="en-US" i="1" dirty="0"/>
              <a:t>Team List</a:t>
            </a:r>
          </a:p>
          <a:p>
            <a:pPr>
              <a:buFont typeface="Arial" panose="020B0604020202020204" pitchFamily="34" charset="0"/>
              <a:buChar char="•"/>
            </a:pPr>
            <a:r>
              <a:rPr lang="en-US" i="1" dirty="0"/>
              <a:t> Judging Schedule </a:t>
            </a:r>
            <a:endParaRPr lang="en-US" dirty="0"/>
          </a:p>
        </p:txBody>
      </p:sp>
      <p:pic>
        <p:nvPicPr>
          <p:cNvPr id="4" name="Picture 2" descr="FIRST Australia Management System">
            <a:extLst>
              <a:ext uri="{FF2B5EF4-FFF2-40B4-BE49-F238E27FC236}">
                <a16:creationId xmlns:a16="http://schemas.microsoft.com/office/drawing/2014/main" id="{A1D8A35D-3F58-BABF-EBF5-E59026C482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331" r="34509" b="-1"/>
          <a:stretch/>
        </p:blipFill>
        <p:spPr bwMode="auto">
          <a:xfrm>
            <a:off x="7552266" y="10"/>
            <a:ext cx="463973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62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73B89-7021-44CC-8238-D6F6B560713F}"/>
              </a:ext>
            </a:extLst>
          </p:cNvPr>
          <p:cNvSpPr>
            <a:spLocks noGrp="1"/>
          </p:cNvSpPr>
          <p:nvPr>
            <p:ph type="title"/>
          </p:nvPr>
        </p:nvSpPr>
        <p:spPr>
          <a:xfrm>
            <a:off x="1024129" y="585216"/>
            <a:ext cx="4431792" cy="1499616"/>
          </a:xfrm>
        </p:spPr>
        <p:txBody>
          <a:bodyPr>
            <a:normAutofit/>
          </a:bodyPr>
          <a:lstStyle/>
          <a:p>
            <a:r>
              <a:rPr lang="en-AU" dirty="0"/>
              <a:t>Judging session script</a:t>
            </a:r>
          </a:p>
        </p:txBody>
      </p:sp>
      <p:sp>
        <p:nvSpPr>
          <p:cNvPr id="3" name="Content Placeholder 2">
            <a:extLst>
              <a:ext uri="{FF2B5EF4-FFF2-40B4-BE49-F238E27FC236}">
                <a16:creationId xmlns:a16="http://schemas.microsoft.com/office/drawing/2014/main" id="{CE298A8E-8713-4500-A731-2789AF924378}"/>
              </a:ext>
            </a:extLst>
          </p:cNvPr>
          <p:cNvSpPr>
            <a:spLocks noGrp="1"/>
          </p:cNvSpPr>
          <p:nvPr>
            <p:ph idx="1"/>
          </p:nvPr>
        </p:nvSpPr>
        <p:spPr>
          <a:xfrm>
            <a:off x="1024128" y="2286000"/>
            <a:ext cx="4429615" cy="3931920"/>
          </a:xfrm>
        </p:spPr>
        <p:txBody>
          <a:bodyPr>
            <a:normAutofit lnSpcReduction="10000"/>
          </a:bodyPr>
          <a:lstStyle/>
          <a:p>
            <a:r>
              <a:rPr lang="en-AU" dirty="0"/>
              <a:t>The script is your guide through the interview. </a:t>
            </a:r>
          </a:p>
          <a:p>
            <a:r>
              <a:rPr lang="en-AU" i="1" dirty="0"/>
              <a:t>Italicised</a:t>
            </a:r>
            <a:r>
              <a:rPr lang="en-AU" dirty="0"/>
              <a:t> text assists in transitioning between elements of the interview. </a:t>
            </a:r>
          </a:p>
          <a:p>
            <a:r>
              <a:rPr lang="en-AU" dirty="0"/>
              <a:t>Questions in coloured boxes related to specific rubric criteria. </a:t>
            </a:r>
          </a:p>
          <a:p>
            <a:r>
              <a:rPr lang="en-AU" dirty="0"/>
              <a:t>Yes, judges may deviate from the script! But the Innovation Project, Robot Design and Final Share and Feedback elements must happen in the correct order.</a:t>
            </a:r>
          </a:p>
        </p:txBody>
      </p:sp>
      <p:pic>
        <p:nvPicPr>
          <p:cNvPr id="6" name="Picture 5">
            <a:extLst>
              <a:ext uri="{FF2B5EF4-FFF2-40B4-BE49-F238E27FC236}">
                <a16:creationId xmlns:a16="http://schemas.microsoft.com/office/drawing/2014/main" id="{8A9CEC26-3411-A111-F5A4-58330DDE02C8}"/>
              </a:ext>
            </a:extLst>
          </p:cNvPr>
          <p:cNvPicPr>
            <a:picLocks noChangeAspect="1"/>
          </p:cNvPicPr>
          <p:nvPr/>
        </p:nvPicPr>
        <p:blipFill>
          <a:blip r:embed="rId2"/>
          <a:stretch>
            <a:fillRect/>
          </a:stretch>
        </p:blipFill>
        <p:spPr>
          <a:xfrm>
            <a:off x="6801594" y="0"/>
            <a:ext cx="5390406" cy="6858000"/>
          </a:xfrm>
          <a:prstGeom prst="rect">
            <a:avLst/>
          </a:prstGeom>
        </p:spPr>
      </p:pic>
    </p:spTree>
    <p:extLst>
      <p:ext uri="{BB962C8B-B14F-4D97-AF65-F5344CB8AC3E}">
        <p14:creationId xmlns:p14="http://schemas.microsoft.com/office/powerpoint/2010/main" val="2552898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66A01E0-00A2-8670-2905-926EB9BAC940}"/>
              </a:ext>
            </a:extLst>
          </p:cNvPr>
          <p:cNvPicPr>
            <a:picLocks noChangeAspect="1"/>
          </p:cNvPicPr>
          <p:nvPr/>
        </p:nvPicPr>
        <p:blipFill>
          <a:blip r:embed="rId2"/>
          <a:stretch>
            <a:fillRect/>
          </a:stretch>
        </p:blipFill>
        <p:spPr>
          <a:xfrm>
            <a:off x="6248400" y="57150"/>
            <a:ext cx="5943600" cy="6800850"/>
          </a:xfrm>
          <a:prstGeom prst="rect">
            <a:avLst/>
          </a:prstGeom>
        </p:spPr>
      </p:pic>
      <p:sp>
        <p:nvSpPr>
          <p:cNvPr id="2" name="Title 1">
            <a:extLst>
              <a:ext uri="{FF2B5EF4-FFF2-40B4-BE49-F238E27FC236}">
                <a16:creationId xmlns:a16="http://schemas.microsoft.com/office/drawing/2014/main" id="{73DAD413-CAE6-438E-A08D-72496369A18E}"/>
              </a:ext>
            </a:extLst>
          </p:cNvPr>
          <p:cNvSpPr>
            <a:spLocks noGrp="1"/>
          </p:cNvSpPr>
          <p:nvPr>
            <p:ph type="title"/>
          </p:nvPr>
        </p:nvSpPr>
        <p:spPr>
          <a:xfrm>
            <a:off x="1024129" y="585216"/>
            <a:ext cx="4431792" cy="1499616"/>
          </a:xfrm>
        </p:spPr>
        <p:txBody>
          <a:bodyPr>
            <a:normAutofit/>
          </a:bodyPr>
          <a:lstStyle/>
          <a:p>
            <a:r>
              <a:rPr lang="en-AU" dirty="0"/>
              <a:t>rubrics</a:t>
            </a:r>
          </a:p>
        </p:txBody>
      </p:sp>
      <p:sp>
        <p:nvSpPr>
          <p:cNvPr id="3" name="Content Placeholder 2">
            <a:extLst>
              <a:ext uri="{FF2B5EF4-FFF2-40B4-BE49-F238E27FC236}">
                <a16:creationId xmlns:a16="http://schemas.microsoft.com/office/drawing/2014/main" id="{F4392D10-0DBC-4B09-9E41-573BB1CA8CC5}"/>
              </a:ext>
            </a:extLst>
          </p:cNvPr>
          <p:cNvSpPr>
            <a:spLocks noGrp="1"/>
          </p:cNvSpPr>
          <p:nvPr>
            <p:ph idx="1"/>
          </p:nvPr>
        </p:nvSpPr>
        <p:spPr>
          <a:xfrm>
            <a:off x="1024128" y="2286000"/>
            <a:ext cx="4429615" cy="3931920"/>
          </a:xfrm>
        </p:spPr>
        <p:txBody>
          <a:bodyPr>
            <a:normAutofit/>
          </a:bodyPr>
          <a:lstStyle/>
          <a:p>
            <a:r>
              <a:rPr lang="en-AU" dirty="0"/>
              <a:t>Key points: </a:t>
            </a:r>
          </a:p>
          <a:p>
            <a:pPr lvl="1"/>
            <a:r>
              <a:rPr lang="en-AU" dirty="0"/>
              <a:t>One page for Innovation Project and one for Robot Design, plus a full page for written feedback</a:t>
            </a:r>
          </a:p>
          <a:p>
            <a:pPr lvl="1"/>
            <a:r>
              <a:rPr lang="en-AU" dirty="0"/>
              <a:t>Complete one copy per team (not per judge) </a:t>
            </a:r>
          </a:p>
          <a:p>
            <a:pPr lvl="1"/>
            <a:r>
              <a:rPr lang="en-AU" dirty="0"/>
              <a:t>You must select </a:t>
            </a:r>
            <a:r>
              <a:rPr lang="en-AU" b="1" dirty="0"/>
              <a:t>one number </a:t>
            </a:r>
            <a:r>
              <a:rPr lang="en-AU" dirty="0"/>
              <a:t>per criteria – the spreadsheet won’t allow 1.5 or 2.5</a:t>
            </a:r>
          </a:p>
          <a:p>
            <a:pPr lvl="1"/>
            <a:r>
              <a:rPr lang="en-AU" dirty="0"/>
              <a:t>Remember to check the optional awards</a:t>
            </a:r>
          </a:p>
          <a:p>
            <a:pPr lvl="1"/>
            <a:r>
              <a:rPr lang="en-AU" dirty="0"/>
              <a:t>Teams get these back – so keep comments constructive!</a:t>
            </a:r>
          </a:p>
        </p:txBody>
      </p:sp>
    </p:spTree>
    <p:extLst>
      <p:ext uri="{BB962C8B-B14F-4D97-AF65-F5344CB8AC3E}">
        <p14:creationId xmlns:p14="http://schemas.microsoft.com/office/powerpoint/2010/main" val="292255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ADD66C-4ECD-B464-F7F0-65CA87ACA841}"/>
              </a:ext>
            </a:extLst>
          </p:cNvPr>
          <p:cNvPicPr>
            <a:picLocks noChangeAspect="1"/>
          </p:cNvPicPr>
          <p:nvPr/>
        </p:nvPicPr>
        <p:blipFill>
          <a:blip r:embed="rId2"/>
          <a:stretch>
            <a:fillRect/>
          </a:stretch>
        </p:blipFill>
        <p:spPr>
          <a:xfrm>
            <a:off x="6315062" y="0"/>
            <a:ext cx="5876938" cy="6858000"/>
          </a:xfrm>
          <a:prstGeom prst="rect">
            <a:avLst/>
          </a:prstGeom>
        </p:spPr>
      </p:pic>
      <p:pic>
        <p:nvPicPr>
          <p:cNvPr id="13" name="Picture 12">
            <a:extLst>
              <a:ext uri="{FF2B5EF4-FFF2-40B4-BE49-F238E27FC236}">
                <a16:creationId xmlns:a16="http://schemas.microsoft.com/office/drawing/2014/main" id="{EF546609-770C-F5F0-ACDA-C170BBB42CD8}"/>
              </a:ext>
            </a:extLst>
          </p:cNvPr>
          <p:cNvPicPr>
            <a:picLocks noChangeAspect="1"/>
          </p:cNvPicPr>
          <p:nvPr/>
        </p:nvPicPr>
        <p:blipFill>
          <a:blip r:embed="rId3"/>
          <a:stretch>
            <a:fillRect/>
          </a:stretch>
        </p:blipFill>
        <p:spPr>
          <a:xfrm>
            <a:off x="0" y="0"/>
            <a:ext cx="5565393" cy="6858000"/>
          </a:xfrm>
          <a:prstGeom prst="rect">
            <a:avLst/>
          </a:prstGeom>
        </p:spPr>
      </p:pic>
    </p:spTree>
    <p:extLst>
      <p:ext uri="{BB962C8B-B14F-4D97-AF65-F5344CB8AC3E}">
        <p14:creationId xmlns:p14="http://schemas.microsoft.com/office/powerpoint/2010/main" val="161854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D3EC0-DA31-4E99-ACD5-EEC5B2E1C9E7}"/>
              </a:ext>
            </a:extLst>
          </p:cNvPr>
          <p:cNvSpPr>
            <a:spLocks noGrp="1"/>
          </p:cNvSpPr>
          <p:nvPr>
            <p:ph type="title"/>
          </p:nvPr>
        </p:nvSpPr>
        <p:spPr>
          <a:xfrm>
            <a:off x="1024129" y="585216"/>
            <a:ext cx="4431792" cy="1499616"/>
          </a:xfrm>
        </p:spPr>
        <p:txBody>
          <a:bodyPr>
            <a:normAutofit/>
          </a:bodyPr>
          <a:lstStyle/>
          <a:p>
            <a:r>
              <a:rPr lang="en-AU" dirty="0"/>
              <a:t>awards</a:t>
            </a:r>
          </a:p>
        </p:txBody>
      </p:sp>
      <p:sp>
        <p:nvSpPr>
          <p:cNvPr id="9" name="Content Placeholder 8">
            <a:extLst>
              <a:ext uri="{FF2B5EF4-FFF2-40B4-BE49-F238E27FC236}">
                <a16:creationId xmlns:a16="http://schemas.microsoft.com/office/drawing/2014/main" id="{63BD4B3C-4A57-C719-CA60-DFEEE4872B96}"/>
              </a:ext>
            </a:extLst>
          </p:cNvPr>
          <p:cNvSpPr>
            <a:spLocks noGrp="1"/>
          </p:cNvSpPr>
          <p:nvPr>
            <p:ph idx="1"/>
          </p:nvPr>
        </p:nvSpPr>
        <p:spPr>
          <a:xfrm>
            <a:off x="1024128" y="2286000"/>
            <a:ext cx="4429615" cy="3931920"/>
          </a:xfrm>
        </p:spPr>
        <p:txBody>
          <a:bodyPr>
            <a:normAutofit/>
          </a:bodyPr>
          <a:lstStyle/>
          <a:p>
            <a:r>
              <a:rPr lang="en-US" dirty="0"/>
              <a:t>Key points:</a:t>
            </a:r>
          </a:p>
          <a:p>
            <a:pPr lvl="1"/>
            <a:r>
              <a:rPr lang="en-US" dirty="0"/>
              <a:t>All events give out the Required Awards, but smaller events may not receive all the Optional Awards. </a:t>
            </a:r>
          </a:p>
          <a:p>
            <a:pPr lvl="1"/>
            <a:r>
              <a:rPr lang="en-US" dirty="0"/>
              <a:t>The Robot Performance Award is decided by the referees, not the judges! </a:t>
            </a:r>
          </a:p>
          <a:p>
            <a:pPr lvl="1"/>
            <a:r>
              <a:rPr lang="en-US" dirty="0"/>
              <a:t>The Coach/Mentor Award and Peer Award are nomination-based. </a:t>
            </a:r>
          </a:p>
        </p:txBody>
      </p:sp>
      <p:pic>
        <p:nvPicPr>
          <p:cNvPr id="4" name="Picture 3">
            <a:extLst>
              <a:ext uri="{FF2B5EF4-FFF2-40B4-BE49-F238E27FC236}">
                <a16:creationId xmlns:a16="http://schemas.microsoft.com/office/drawing/2014/main" id="{E3C7E7F4-E5AA-AEC6-C300-762CF904820E}"/>
              </a:ext>
            </a:extLst>
          </p:cNvPr>
          <p:cNvPicPr>
            <a:picLocks noChangeAspect="1"/>
          </p:cNvPicPr>
          <p:nvPr/>
        </p:nvPicPr>
        <p:blipFill>
          <a:blip r:embed="rId2"/>
          <a:stretch>
            <a:fillRect/>
          </a:stretch>
        </p:blipFill>
        <p:spPr>
          <a:xfrm>
            <a:off x="6736081" y="0"/>
            <a:ext cx="5360770" cy="6858000"/>
          </a:xfrm>
          <a:prstGeom prst="rect">
            <a:avLst/>
          </a:prstGeom>
        </p:spPr>
      </p:pic>
    </p:spTree>
    <p:extLst>
      <p:ext uri="{BB962C8B-B14F-4D97-AF65-F5344CB8AC3E}">
        <p14:creationId xmlns:p14="http://schemas.microsoft.com/office/powerpoint/2010/main" val="396712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28BA90A1-6BEC-48B7-BBE0-886326225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D7950F2D-29CC-4F1C-8AFA-D6AE15BFA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descr="189,318 BEST Thank You IMAGES, STOCK PHOTOS &amp;amp; VECTORS | Adobe Stock">
            <a:extLst>
              <a:ext uri="{FF2B5EF4-FFF2-40B4-BE49-F238E27FC236}">
                <a16:creationId xmlns:a16="http://schemas.microsoft.com/office/drawing/2014/main" id="{C98D7DD2-C505-4535-80B1-702C7D99637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7" y="1793240"/>
            <a:ext cx="10905066" cy="3271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46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DC3AA-17E9-4CCB-9F09-9D56B2C7E798}"/>
              </a:ext>
            </a:extLst>
          </p:cNvPr>
          <p:cNvSpPr>
            <a:spLocks noGrp="1"/>
          </p:cNvSpPr>
          <p:nvPr>
            <p:ph type="title"/>
          </p:nvPr>
        </p:nvSpPr>
        <p:spPr/>
        <p:txBody>
          <a:bodyPr/>
          <a:lstStyle/>
          <a:p>
            <a:r>
              <a:rPr lang="en-AU" dirty="0"/>
              <a:t>Providing feedback to teams</a:t>
            </a:r>
          </a:p>
        </p:txBody>
      </p:sp>
      <p:sp>
        <p:nvSpPr>
          <p:cNvPr id="3" name="Content Placeholder 2">
            <a:extLst>
              <a:ext uri="{FF2B5EF4-FFF2-40B4-BE49-F238E27FC236}">
                <a16:creationId xmlns:a16="http://schemas.microsoft.com/office/drawing/2014/main" id="{E22D21CF-2634-470E-89B8-1AF81926BA7D}"/>
              </a:ext>
            </a:extLst>
          </p:cNvPr>
          <p:cNvSpPr>
            <a:spLocks noGrp="1"/>
          </p:cNvSpPr>
          <p:nvPr>
            <p:ph idx="1"/>
          </p:nvPr>
        </p:nvSpPr>
        <p:spPr/>
        <p:txBody>
          <a:bodyPr/>
          <a:lstStyle/>
          <a:p>
            <a:pPr marL="0" indent="0">
              <a:buNone/>
            </a:pPr>
            <a:r>
              <a:rPr lang="en-AU" dirty="0"/>
              <a:t>Judges provide verbal feedback to teams during the 30-minute judging session and written feedback on the rubrics. Feedback should be </a:t>
            </a:r>
            <a:r>
              <a:rPr lang="en-AU" b="1" dirty="0"/>
              <a:t>positive</a:t>
            </a:r>
            <a:r>
              <a:rPr lang="en-AU" dirty="0"/>
              <a:t> and </a:t>
            </a:r>
            <a:r>
              <a:rPr lang="en-AU" b="1" dirty="0"/>
              <a:t>encouraging</a:t>
            </a:r>
            <a:r>
              <a:rPr lang="en-AU" dirty="0"/>
              <a:t> while helping the team identify how they can improve. </a:t>
            </a:r>
          </a:p>
          <a:p>
            <a:pPr>
              <a:buFont typeface="Arial" panose="020B0604020202020204" pitchFamily="34" charset="0"/>
              <a:buChar char="•"/>
            </a:pPr>
            <a:r>
              <a:rPr lang="en-AU" dirty="0"/>
              <a:t> “We love the energy you bring to the judging room!” </a:t>
            </a:r>
          </a:p>
          <a:p>
            <a:pPr>
              <a:buFont typeface="Arial" panose="020B0604020202020204" pitchFamily="34" charset="0"/>
              <a:buChar char="•"/>
            </a:pPr>
            <a:r>
              <a:rPr lang="en-AU" dirty="0"/>
              <a:t> “What I really liked about your Innovation Project was how…”</a:t>
            </a:r>
          </a:p>
          <a:p>
            <a:pPr>
              <a:buFont typeface="Arial" panose="020B0604020202020204" pitchFamily="34" charset="0"/>
              <a:buChar char="•"/>
            </a:pPr>
            <a:r>
              <a:rPr lang="en-AU" dirty="0"/>
              <a:t> “For your next competition, what I would love to see is…” </a:t>
            </a:r>
          </a:p>
          <a:p>
            <a:pPr marL="0" indent="0">
              <a:buNone/>
            </a:pPr>
            <a:r>
              <a:rPr lang="en-AU" dirty="0"/>
              <a:t>Again, the role of the judges is to encourage and inspire the teams! </a:t>
            </a:r>
          </a:p>
        </p:txBody>
      </p:sp>
    </p:spTree>
    <p:extLst>
      <p:ext uri="{BB962C8B-B14F-4D97-AF65-F5344CB8AC3E}">
        <p14:creationId xmlns:p14="http://schemas.microsoft.com/office/powerpoint/2010/main" val="670668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CF81F-491B-40A0-A60C-66CADF0E9936}"/>
              </a:ext>
            </a:extLst>
          </p:cNvPr>
          <p:cNvSpPr>
            <a:spLocks noGrp="1"/>
          </p:cNvSpPr>
          <p:nvPr>
            <p:ph type="title"/>
          </p:nvPr>
        </p:nvSpPr>
        <p:spPr/>
        <p:txBody>
          <a:bodyPr/>
          <a:lstStyle/>
          <a:p>
            <a:r>
              <a:rPr lang="en-AU" dirty="0"/>
              <a:t>What are we looking for – Robot Design</a:t>
            </a:r>
          </a:p>
        </p:txBody>
      </p:sp>
      <p:sp>
        <p:nvSpPr>
          <p:cNvPr id="4" name="Content Placeholder 3">
            <a:extLst>
              <a:ext uri="{FF2B5EF4-FFF2-40B4-BE49-F238E27FC236}">
                <a16:creationId xmlns:a16="http://schemas.microsoft.com/office/drawing/2014/main" id="{46F1BF1F-6130-4B3C-A1B6-80F483A6862D}"/>
              </a:ext>
            </a:extLst>
          </p:cNvPr>
          <p:cNvSpPr>
            <a:spLocks noGrp="1"/>
          </p:cNvSpPr>
          <p:nvPr>
            <p:ph sz="half" idx="1"/>
          </p:nvPr>
        </p:nvSpPr>
        <p:spPr/>
        <p:txBody>
          <a:bodyPr>
            <a:normAutofit/>
          </a:bodyPr>
          <a:lstStyle/>
          <a:p>
            <a:pPr marL="0" lvl="0" indent="0">
              <a:lnSpc>
                <a:spcPct val="107000"/>
              </a:lnSpc>
              <a:buNone/>
            </a:pPr>
            <a:r>
              <a:rPr lang="en-AU" sz="1400" dirty="0">
                <a:effectLst/>
                <a:ea typeface="Calibri" panose="020F0502020204030204" pitchFamily="34" charset="0"/>
                <a:cs typeface="Times New Roman" panose="02020603050405020304" pitchFamily="18" charset="0"/>
              </a:rPr>
              <a:t>In </a:t>
            </a:r>
            <a:r>
              <a:rPr lang="en-AU" sz="1400" b="1" dirty="0">
                <a:effectLst/>
                <a:ea typeface="Calibri" panose="020F0502020204030204" pitchFamily="34" charset="0"/>
                <a:cs typeface="Times New Roman" panose="02020603050405020304" pitchFamily="18" charset="0"/>
              </a:rPr>
              <a:t>mechanical design</a:t>
            </a:r>
            <a:r>
              <a:rPr lang="en-AU" sz="1400" dirty="0">
                <a:effectLst/>
                <a:ea typeface="Calibri" panose="020F0502020204030204" pitchFamily="34" charset="0"/>
                <a:cs typeface="Times New Roman" panose="02020603050405020304" pitchFamily="18" charset="0"/>
              </a:rPr>
              <a:t>, look out for:</a:t>
            </a:r>
          </a:p>
          <a:p>
            <a:pPr>
              <a:lnSpc>
                <a:spcPct val="107000"/>
              </a:lnSpc>
              <a:spcBef>
                <a:spcPts val="200"/>
              </a:spcBef>
              <a:buFont typeface="Arial" panose="020B0604020202020204" pitchFamily="34" charset="0"/>
              <a:buChar char="•"/>
            </a:pPr>
            <a:r>
              <a:rPr lang="en-AU" sz="1400" dirty="0">
                <a:ea typeface="Calibri" panose="020F0502020204030204" pitchFamily="34" charset="0"/>
                <a:cs typeface="Times New Roman" panose="02020603050405020304" pitchFamily="18" charset="0"/>
              </a:rPr>
              <a:t>Modified or innovative drive bases</a:t>
            </a:r>
          </a:p>
          <a:p>
            <a:pPr>
              <a:lnSpc>
                <a:spcPct val="107000"/>
              </a:lnSpc>
              <a:spcBef>
                <a:spcPts val="200"/>
              </a:spcBef>
              <a:buFont typeface="Arial" panose="020B0604020202020204" pitchFamily="34" charset="0"/>
              <a:buChar char="•"/>
            </a:pPr>
            <a:r>
              <a:rPr lang="en-AU" sz="1400" dirty="0">
                <a:ea typeface="Calibri" panose="020F0502020204030204" pitchFamily="34" charset="0"/>
                <a:cs typeface="Times New Roman" panose="02020603050405020304" pitchFamily="18" charset="0"/>
              </a:rPr>
              <a:t>A</a:t>
            </a:r>
            <a:r>
              <a:rPr lang="en-AU" sz="1400" dirty="0">
                <a:effectLst/>
                <a:ea typeface="Calibri" panose="020F0502020204030204" pitchFamily="34" charset="0"/>
                <a:cs typeface="Times New Roman" panose="02020603050405020304" pitchFamily="18" charset="0"/>
              </a:rPr>
              <a:t>ttachments or systems that complete multiple missions at a time</a:t>
            </a:r>
          </a:p>
          <a:p>
            <a:pPr>
              <a:lnSpc>
                <a:spcPct val="107000"/>
              </a:lnSpc>
              <a:spcBef>
                <a:spcPts val="200"/>
              </a:spcBef>
              <a:buFont typeface="Arial" panose="020B0604020202020204" pitchFamily="34" charset="0"/>
              <a:buChar char="•"/>
            </a:pPr>
            <a:r>
              <a:rPr lang="en-AU" sz="1400" dirty="0">
                <a:effectLst/>
                <a:ea typeface="Calibri" panose="020F0502020204030204" pitchFamily="34" charset="0"/>
                <a:cs typeface="Times New Roman" panose="02020603050405020304" pitchFamily="18" charset="0"/>
              </a:rPr>
              <a:t>Use of additional motors</a:t>
            </a:r>
          </a:p>
          <a:p>
            <a:pPr>
              <a:lnSpc>
                <a:spcPct val="107000"/>
              </a:lnSpc>
              <a:spcBef>
                <a:spcPts val="200"/>
              </a:spcBef>
              <a:buFont typeface="Arial" panose="020B0604020202020204" pitchFamily="34" charset="0"/>
              <a:buChar char="•"/>
            </a:pPr>
            <a:r>
              <a:rPr lang="en-AU" sz="1400" dirty="0">
                <a:effectLst/>
                <a:ea typeface="Calibri" panose="020F0502020204030204" pitchFamily="34" charset="0"/>
                <a:cs typeface="Times New Roman" panose="02020603050405020304" pitchFamily="18" charset="0"/>
              </a:rPr>
              <a:t>Rack and pinion systems, one-way latches, pneumatics, etc.</a:t>
            </a:r>
          </a:p>
          <a:p>
            <a:pPr>
              <a:lnSpc>
                <a:spcPct val="107000"/>
              </a:lnSpc>
              <a:spcBef>
                <a:spcPts val="200"/>
              </a:spcBef>
              <a:buFont typeface="Arial" panose="020B0604020202020204" pitchFamily="34" charset="0"/>
              <a:buChar char="•"/>
            </a:pPr>
            <a:r>
              <a:rPr lang="en-AU" sz="1400" dirty="0">
                <a:ea typeface="Calibri" panose="020F0502020204030204" pitchFamily="34" charset="0"/>
                <a:cs typeface="Times New Roman" panose="02020603050405020304" pitchFamily="18" charset="0"/>
              </a:rPr>
              <a:t>Research and problem-solving!</a:t>
            </a:r>
            <a:endParaRPr lang="en-AU" sz="1400" dirty="0">
              <a:effectLst/>
              <a:ea typeface="Calibri" panose="020F0502020204030204" pitchFamily="34" charset="0"/>
              <a:cs typeface="Times New Roman" panose="02020603050405020304" pitchFamily="18" charset="0"/>
            </a:endParaRPr>
          </a:p>
          <a:p>
            <a:pPr marL="0" lvl="0" indent="0">
              <a:lnSpc>
                <a:spcPct val="107000"/>
              </a:lnSpc>
              <a:buNone/>
            </a:pPr>
            <a:r>
              <a:rPr lang="en-AU" sz="1400" dirty="0">
                <a:ea typeface="Calibri" panose="020F0502020204030204" pitchFamily="34" charset="0"/>
                <a:cs typeface="Times New Roman" panose="02020603050405020304" pitchFamily="18" charset="0"/>
              </a:rPr>
              <a:t>In terms of </a:t>
            </a:r>
            <a:r>
              <a:rPr lang="en-AU" sz="1400" b="1" dirty="0">
                <a:ea typeface="Calibri" panose="020F0502020204030204" pitchFamily="34" charset="0"/>
                <a:cs typeface="Times New Roman" panose="02020603050405020304" pitchFamily="18" charset="0"/>
              </a:rPr>
              <a:t>process</a:t>
            </a:r>
            <a:r>
              <a:rPr lang="en-AU" sz="1400" dirty="0">
                <a:ea typeface="Calibri" panose="020F0502020204030204" pitchFamily="34" charset="0"/>
                <a:cs typeface="Times New Roman" panose="02020603050405020304" pitchFamily="18" charset="0"/>
              </a:rPr>
              <a:t>, look out for:</a:t>
            </a:r>
            <a:endParaRPr lang="en-AU" sz="1200" dirty="0">
              <a:ea typeface="Calibri" panose="020F0502020204030204" pitchFamily="34" charset="0"/>
              <a:cs typeface="Times New Roman" panose="02020603050405020304" pitchFamily="18" charset="0"/>
            </a:endParaRPr>
          </a:p>
          <a:p>
            <a:pPr>
              <a:lnSpc>
                <a:spcPct val="107000"/>
              </a:lnSpc>
              <a:spcBef>
                <a:spcPts val="200"/>
              </a:spcBef>
              <a:buFont typeface="Arial" panose="020B0604020202020204" pitchFamily="34" charset="0"/>
              <a:buChar char="•"/>
            </a:pPr>
            <a:r>
              <a:rPr lang="en-AU" sz="1400" dirty="0">
                <a:ea typeface="Calibri" panose="020F0502020204030204" pitchFamily="34" charset="0"/>
                <a:cs typeface="Times New Roman" panose="02020603050405020304" pitchFamily="18" charset="0"/>
              </a:rPr>
              <a:t>Mission selection process</a:t>
            </a:r>
            <a:endParaRPr lang="en-AU" sz="1200" dirty="0">
              <a:ea typeface="Calibri" panose="020F0502020204030204" pitchFamily="34" charset="0"/>
              <a:cs typeface="Times New Roman" panose="02020603050405020304" pitchFamily="18" charset="0"/>
            </a:endParaRPr>
          </a:p>
          <a:p>
            <a:pPr>
              <a:lnSpc>
                <a:spcPct val="107000"/>
              </a:lnSpc>
              <a:spcBef>
                <a:spcPts val="200"/>
              </a:spcBef>
              <a:buFont typeface="Arial" panose="020B0604020202020204" pitchFamily="34" charset="0"/>
              <a:buChar char="•"/>
            </a:pPr>
            <a:r>
              <a:rPr lang="en-AU" sz="1400" dirty="0">
                <a:ea typeface="Calibri" panose="020F0502020204030204" pitchFamily="34" charset="0"/>
                <a:cs typeface="Times New Roman" panose="02020603050405020304" pitchFamily="18" charset="0"/>
              </a:rPr>
              <a:t>Path planning (is there a map?)</a:t>
            </a:r>
            <a:endParaRPr lang="en-AU" sz="1200" dirty="0">
              <a:ea typeface="Calibri" panose="020F0502020204030204" pitchFamily="34" charset="0"/>
              <a:cs typeface="Times New Roman" panose="02020603050405020304" pitchFamily="18" charset="0"/>
            </a:endParaRPr>
          </a:p>
          <a:p>
            <a:pPr>
              <a:lnSpc>
                <a:spcPct val="107000"/>
              </a:lnSpc>
              <a:spcBef>
                <a:spcPts val="200"/>
              </a:spcBef>
              <a:buFont typeface="Arial" panose="020B0604020202020204" pitchFamily="34" charset="0"/>
              <a:buChar char="•"/>
            </a:pPr>
            <a:r>
              <a:rPr lang="en-AU" sz="1400" dirty="0">
                <a:ea typeface="Calibri" panose="020F0502020204030204" pitchFamily="34" charset="0"/>
                <a:cs typeface="Times New Roman" panose="02020603050405020304" pitchFamily="18" charset="0"/>
              </a:rPr>
              <a:t>Multiple missions grouped into one run</a:t>
            </a:r>
            <a:endParaRPr lang="en-AU" sz="1200" dirty="0">
              <a:ea typeface="Calibri" panose="020F0502020204030204" pitchFamily="34" charset="0"/>
              <a:cs typeface="Times New Roman" panose="02020603050405020304" pitchFamily="18" charset="0"/>
            </a:endParaRPr>
          </a:p>
          <a:p>
            <a:pPr>
              <a:lnSpc>
                <a:spcPct val="107000"/>
              </a:lnSpc>
              <a:spcBef>
                <a:spcPts val="200"/>
              </a:spcBef>
              <a:buFont typeface="Arial" panose="020B0604020202020204" pitchFamily="34" charset="0"/>
              <a:buChar char="•"/>
            </a:pPr>
            <a:r>
              <a:rPr lang="en-AU" sz="1400" dirty="0">
                <a:ea typeface="Calibri" panose="020F0502020204030204" pitchFamily="34" charset="0"/>
                <a:cs typeface="Times New Roman" panose="02020603050405020304" pitchFamily="18" charset="0"/>
              </a:rPr>
              <a:t>How the work was split up between members</a:t>
            </a:r>
            <a:endParaRPr lang="en-AU" sz="1200" dirty="0">
              <a:ea typeface="Calibri" panose="020F0502020204030204" pitchFamily="34" charset="0"/>
              <a:cs typeface="Times New Roman" panose="02020603050405020304" pitchFamily="18" charset="0"/>
            </a:endParaRPr>
          </a:p>
          <a:p>
            <a:pPr>
              <a:lnSpc>
                <a:spcPct val="107000"/>
              </a:lnSpc>
              <a:spcBef>
                <a:spcPts val="200"/>
              </a:spcBef>
              <a:buFont typeface="Arial" panose="020B0604020202020204" pitchFamily="34" charset="0"/>
              <a:buChar char="•"/>
            </a:pPr>
            <a:r>
              <a:rPr lang="en-AU" sz="1400" dirty="0">
                <a:ea typeface="Calibri" panose="020F0502020204030204" pitchFamily="34" charset="0"/>
                <a:cs typeface="Times New Roman" panose="02020603050405020304" pitchFamily="18" charset="0"/>
              </a:rPr>
              <a:t>How testing and iteration was done</a:t>
            </a:r>
          </a:p>
          <a:p>
            <a:pPr>
              <a:lnSpc>
                <a:spcPct val="107000"/>
              </a:lnSpc>
              <a:spcBef>
                <a:spcPts val="200"/>
              </a:spcBef>
              <a:buFont typeface="Arial" panose="020B0604020202020204" pitchFamily="34" charset="0"/>
              <a:buChar char="•"/>
            </a:pPr>
            <a:r>
              <a:rPr lang="en-AU" sz="1400" dirty="0">
                <a:ea typeface="Calibri" panose="020F0502020204030204" pitchFamily="34" charset="0"/>
                <a:cs typeface="Times New Roman" panose="02020603050405020304" pitchFamily="18" charset="0"/>
              </a:rPr>
              <a:t>Documentation</a:t>
            </a:r>
            <a:endParaRPr lang="en-AU" sz="1200" dirty="0">
              <a:ea typeface="Calibri" panose="020F050202020403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59C7414A-3227-40A4-83C9-5C18DA2945DC}"/>
              </a:ext>
            </a:extLst>
          </p:cNvPr>
          <p:cNvSpPr>
            <a:spLocks noGrp="1"/>
          </p:cNvSpPr>
          <p:nvPr>
            <p:ph sz="half" idx="2"/>
          </p:nvPr>
        </p:nvSpPr>
        <p:spPr/>
        <p:txBody>
          <a:bodyPr>
            <a:normAutofit/>
          </a:bodyPr>
          <a:lstStyle/>
          <a:p>
            <a:pPr marL="0" lvl="0" indent="0">
              <a:lnSpc>
                <a:spcPct val="107000"/>
              </a:lnSpc>
              <a:buNone/>
            </a:pPr>
            <a:r>
              <a:rPr lang="en-AU" sz="1400" dirty="0">
                <a:effectLst/>
                <a:ea typeface="Calibri" panose="020F0502020204030204" pitchFamily="34" charset="0"/>
                <a:cs typeface="Times New Roman" panose="02020603050405020304" pitchFamily="18" charset="0"/>
              </a:rPr>
              <a:t>In </a:t>
            </a:r>
            <a:r>
              <a:rPr lang="en-AU" sz="1400" b="1" dirty="0">
                <a:effectLst/>
                <a:ea typeface="Calibri" panose="020F0502020204030204" pitchFamily="34" charset="0"/>
                <a:cs typeface="Times New Roman" panose="02020603050405020304" pitchFamily="18" charset="0"/>
              </a:rPr>
              <a:t>programming</a:t>
            </a:r>
            <a:r>
              <a:rPr lang="en-AU" sz="1400" dirty="0">
                <a:effectLst/>
                <a:ea typeface="Calibri" panose="020F0502020204030204" pitchFamily="34" charset="0"/>
                <a:cs typeface="Times New Roman" panose="02020603050405020304" pitchFamily="18" charset="0"/>
              </a:rPr>
              <a:t>, look out for:</a:t>
            </a:r>
            <a:endParaRPr lang="en-AU" sz="1200" dirty="0">
              <a:ea typeface="Calibri" panose="020F0502020204030204" pitchFamily="34" charset="0"/>
              <a:cs typeface="Times New Roman" panose="02020603050405020304" pitchFamily="18" charset="0"/>
            </a:endParaRPr>
          </a:p>
          <a:p>
            <a:pPr>
              <a:lnSpc>
                <a:spcPct val="107000"/>
              </a:lnSpc>
              <a:spcBef>
                <a:spcPts val="200"/>
              </a:spcBef>
              <a:buFont typeface="Arial" panose="020B0604020202020204" pitchFamily="34" charset="0"/>
              <a:buChar char="•"/>
            </a:pPr>
            <a:r>
              <a:rPr lang="en-AU" sz="1400" dirty="0">
                <a:effectLst/>
                <a:ea typeface="Calibri" panose="020F0502020204030204" pitchFamily="34" charset="0"/>
                <a:cs typeface="Times New Roman" panose="02020603050405020304" pitchFamily="18" charset="0"/>
              </a:rPr>
              <a:t>Generally…</a:t>
            </a:r>
          </a:p>
          <a:p>
            <a:pPr lvl="1">
              <a:lnSpc>
                <a:spcPct val="107000"/>
              </a:lnSpc>
              <a:buFont typeface="Arial" panose="020B0604020202020204" pitchFamily="34" charset="0"/>
              <a:buChar char="•"/>
            </a:pPr>
            <a:r>
              <a:rPr lang="en-AU" sz="1200" dirty="0">
                <a:effectLst/>
                <a:ea typeface="Calibri" panose="020F0502020204030204" pitchFamily="34" charset="0"/>
                <a:cs typeface="Times New Roman" panose="02020603050405020304" pitchFamily="18" charset="0"/>
              </a:rPr>
              <a:t>Commenting/readability of code</a:t>
            </a:r>
          </a:p>
          <a:p>
            <a:pPr lvl="1">
              <a:lnSpc>
                <a:spcPct val="107000"/>
              </a:lnSpc>
              <a:buFont typeface="Arial" panose="020B0604020202020204" pitchFamily="34" charset="0"/>
              <a:buChar char="•"/>
            </a:pPr>
            <a:r>
              <a:rPr lang="en-AU" sz="1200" dirty="0">
                <a:effectLst/>
                <a:ea typeface="Calibri" panose="020F0502020204030204" pitchFamily="34" charset="0"/>
                <a:cs typeface="Times New Roman" panose="02020603050405020304" pitchFamily="18" charset="0"/>
              </a:rPr>
              <a:t>MATHS!</a:t>
            </a:r>
          </a:p>
          <a:p>
            <a:pPr>
              <a:lnSpc>
                <a:spcPct val="107000"/>
              </a:lnSpc>
              <a:spcBef>
                <a:spcPts val="200"/>
              </a:spcBef>
              <a:buFont typeface="Arial" panose="020B0604020202020204" pitchFamily="34" charset="0"/>
              <a:buChar char="•"/>
            </a:pPr>
            <a:r>
              <a:rPr lang="en-AU" sz="1400" dirty="0">
                <a:effectLst/>
                <a:ea typeface="Calibri" panose="020F0502020204030204" pitchFamily="34" charset="0"/>
                <a:cs typeface="Times New Roman" panose="02020603050405020304" pitchFamily="18" charset="0"/>
              </a:rPr>
              <a:t>Sensors…</a:t>
            </a:r>
          </a:p>
          <a:p>
            <a:pPr lvl="1">
              <a:lnSpc>
                <a:spcPct val="107000"/>
              </a:lnSpc>
              <a:buFont typeface="Arial" panose="020B0604020202020204" pitchFamily="34" charset="0"/>
              <a:buChar char="•"/>
            </a:pPr>
            <a:r>
              <a:rPr lang="en-AU" sz="1200" dirty="0">
                <a:effectLst/>
                <a:ea typeface="Calibri" panose="020F0502020204030204" pitchFamily="34" charset="0"/>
                <a:cs typeface="Times New Roman" panose="02020603050405020304" pitchFamily="18" charset="0"/>
              </a:rPr>
              <a:t>Colour: line following or line squaring, proportional or PID control</a:t>
            </a:r>
            <a:endParaRPr lang="en-AU" sz="1200" dirty="0">
              <a:ea typeface="Calibri" panose="020F0502020204030204" pitchFamily="34" charset="0"/>
              <a:cs typeface="Times New Roman" panose="02020603050405020304" pitchFamily="18" charset="0"/>
            </a:endParaRPr>
          </a:p>
          <a:p>
            <a:pPr lvl="1">
              <a:lnSpc>
                <a:spcPct val="107000"/>
              </a:lnSpc>
              <a:buFont typeface="Arial" panose="020B0604020202020204" pitchFamily="34" charset="0"/>
              <a:buChar char="•"/>
            </a:pPr>
            <a:r>
              <a:rPr lang="en-AU" sz="1200" dirty="0">
                <a:effectLst/>
                <a:ea typeface="Calibri" panose="020F0502020204030204" pitchFamily="34" charset="0"/>
                <a:cs typeface="Times New Roman" panose="02020603050405020304" pitchFamily="18" charset="0"/>
              </a:rPr>
              <a:t>Touch: finding obstacles or squaring up</a:t>
            </a:r>
          </a:p>
          <a:p>
            <a:pPr lvl="1">
              <a:lnSpc>
                <a:spcPct val="107000"/>
              </a:lnSpc>
              <a:buFont typeface="Arial" panose="020B0604020202020204" pitchFamily="34" charset="0"/>
              <a:buChar char="•"/>
            </a:pPr>
            <a:r>
              <a:rPr lang="en-AU" sz="1200" dirty="0">
                <a:effectLst/>
                <a:ea typeface="Calibri" panose="020F0502020204030204" pitchFamily="34" charset="0"/>
                <a:cs typeface="Times New Roman" panose="02020603050405020304" pitchFamily="18" charset="0"/>
              </a:rPr>
              <a:t>Gyro: drive straight, turn to heading</a:t>
            </a:r>
          </a:p>
          <a:p>
            <a:pPr lvl="1">
              <a:lnSpc>
                <a:spcPct val="107000"/>
              </a:lnSpc>
              <a:buFont typeface="Arial" panose="020B0604020202020204" pitchFamily="34" charset="0"/>
              <a:buChar char="•"/>
            </a:pPr>
            <a:r>
              <a:rPr lang="en-AU" sz="1200" dirty="0">
                <a:effectLst/>
                <a:ea typeface="Calibri" panose="020F0502020204030204" pitchFamily="34" charset="0"/>
                <a:cs typeface="Times New Roman" panose="02020603050405020304" pitchFamily="18" charset="0"/>
              </a:rPr>
              <a:t>Ultrasonic: innovative uses </a:t>
            </a:r>
            <a:endParaRPr lang="en-AU" sz="1200" dirty="0">
              <a:ea typeface="Calibri" panose="020F0502020204030204" pitchFamily="34" charset="0"/>
              <a:cs typeface="Times New Roman" panose="02020603050405020304" pitchFamily="18" charset="0"/>
            </a:endParaRPr>
          </a:p>
          <a:p>
            <a:pPr>
              <a:lnSpc>
                <a:spcPct val="107000"/>
              </a:lnSpc>
              <a:spcBef>
                <a:spcPts val="200"/>
              </a:spcBef>
              <a:buFont typeface="Arial" panose="020B0604020202020204" pitchFamily="34" charset="0"/>
              <a:buChar char="•"/>
            </a:pPr>
            <a:r>
              <a:rPr lang="en-AU" sz="1400" dirty="0">
                <a:effectLst/>
                <a:ea typeface="Calibri" panose="020F0502020204030204" pitchFamily="34" charset="0"/>
                <a:cs typeface="Times New Roman" panose="02020603050405020304" pitchFamily="18" charset="0"/>
              </a:rPr>
              <a:t>Do they </a:t>
            </a:r>
            <a:r>
              <a:rPr lang="en-AU" sz="1400" u="sng" dirty="0">
                <a:effectLst/>
                <a:ea typeface="Calibri" panose="020F0502020204030204" pitchFamily="34" charset="0"/>
                <a:cs typeface="Times New Roman" panose="02020603050405020304" pitchFamily="18" charset="0"/>
              </a:rPr>
              <a:t>understand</a:t>
            </a:r>
            <a:r>
              <a:rPr lang="en-AU" sz="1400" dirty="0">
                <a:effectLst/>
                <a:ea typeface="Calibri" panose="020F0502020204030204" pitchFamily="34" charset="0"/>
                <a:cs typeface="Times New Roman" panose="02020603050405020304" pitchFamily="18" charset="0"/>
              </a:rPr>
              <a:t> what they have done?</a:t>
            </a:r>
            <a:endParaRPr lang="en-AU" sz="1200" dirty="0">
              <a:effectLst/>
              <a:ea typeface="Calibri" panose="020F0502020204030204" pitchFamily="34" charset="0"/>
              <a:cs typeface="Times New Roman" panose="02020603050405020304" pitchFamily="18" charset="0"/>
            </a:endParaRPr>
          </a:p>
          <a:p>
            <a:endParaRPr lang="en-AU" dirty="0"/>
          </a:p>
        </p:txBody>
      </p:sp>
    </p:spTree>
    <p:extLst>
      <p:ext uri="{BB962C8B-B14F-4D97-AF65-F5344CB8AC3E}">
        <p14:creationId xmlns:p14="http://schemas.microsoft.com/office/powerpoint/2010/main" val="110945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CF81F-491B-40A0-A60C-66CADF0E9936}"/>
              </a:ext>
            </a:extLst>
          </p:cNvPr>
          <p:cNvSpPr>
            <a:spLocks noGrp="1"/>
          </p:cNvSpPr>
          <p:nvPr>
            <p:ph type="title"/>
          </p:nvPr>
        </p:nvSpPr>
        <p:spPr/>
        <p:txBody>
          <a:bodyPr/>
          <a:lstStyle/>
          <a:p>
            <a:r>
              <a:rPr lang="en-AU" dirty="0"/>
              <a:t>What are we looking for – innovation project</a:t>
            </a:r>
          </a:p>
        </p:txBody>
      </p:sp>
      <p:sp>
        <p:nvSpPr>
          <p:cNvPr id="3" name="Content Placeholder 2">
            <a:extLst>
              <a:ext uri="{FF2B5EF4-FFF2-40B4-BE49-F238E27FC236}">
                <a16:creationId xmlns:a16="http://schemas.microsoft.com/office/drawing/2014/main" id="{D141260A-6900-49A6-AA26-45AA20821056}"/>
              </a:ext>
            </a:extLst>
          </p:cNvPr>
          <p:cNvSpPr>
            <a:spLocks noGrp="1"/>
          </p:cNvSpPr>
          <p:nvPr>
            <p:ph idx="1"/>
          </p:nvPr>
        </p:nvSpPr>
        <p:spPr/>
        <p:txBody>
          <a:bodyPr>
            <a:normAutofit/>
          </a:bodyPr>
          <a:lstStyle/>
          <a:p>
            <a:pPr marL="342900" lvl="0" indent="-342900">
              <a:lnSpc>
                <a:spcPct val="107000"/>
              </a:lnSpc>
              <a:spcBef>
                <a:spcPts val="200"/>
              </a:spcBef>
              <a:buFont typeface="Symbol" panose="05050102010706020507" pitchFamily="18" charset="2"/>
              <a:buChar char=""/>
            </a:pPr>
            <a:r>
              <a:rPr lang="en-AU" sz="2000" dirty="0">
                <a:effectLst/>
                <a:ea typeface="Dotum" panose="020B0600000101010101" pitchFamily="34" charset="-127"/>
                <a:cs typeface="Times New Roman" panose="02020603050405020304" pitchFamily="18" charset="0"/>
              </a:rPr>
              <a:t>How ideas were brainstormed + how the final concept was selected</a:t>
            </a:r>
          </a:p>
          <a:p>
            <a:pPr marL="342900" lvl="0" indent="-342900">
              <a:lnSpc>
                <a:spcPct val="107000"/>
              </a:lnSpc>
              <a:spcBef>
                <a:spcPts val="200"/>
              </a:spcBef>
              <a:buFont typeface="Symbol" panose="05050102010706020507" pitchFamily="18" charset="2"/>
              <a:buChar char=""/>
            </a:pPr>
            <a:r>
              <a:rPr lang="en-AU" sz="2000" dirty="0">
                <a:effectLst/>
                <a:ea typeface="Dotum" panose="020B0600000101010101" pitchFamily="34" charset="-127"/>
                <a:cs typeface="Times New Roman" panose="02020603050405020304" pitchFamily="18" charset="0"/>
              </a:rPr>
              <a:t>Depth of </a:t>
            </a:r>
            <a:r>
              <a:rPr lang="en-AU" sz="2000" b="1" dirty="0">
                <a:effectLst/>
                <a:ea typeface="Dotum" panose="020B0600000101010101" pitchFamily="34" charset="-127"/>
                <a:cs typeface="Times New Roman" panose="02020603050405020304" pitchFamily="18" charset="0"/>
              </a:rPr>
              <a:t>research</a:t>
            </a:r>
            <a:r>
              <a:rPr lang="en-AU" sz="2000" dirty="0">
                <a:effectLst/>
                <a:ea typeface="Dotum" panose="020B0600000101010101" pitchFamily="34" charset="-127"/>
                <a:cs typeface="Times New Roman" panose="02020603050405020304" pitchFamily="18" charset="0"/>
              </a:rPr>
              <a:t> and quality of resources</a:t>
            </a:r>
          </a:p>
          <a:p>
            <a:pPr marL="342900" lvl="0" indent="-342900">
              <a:lnSpc>
                <a:spcPct val="107000"/>
              </a:lnSpc>
              <a:spcBef>
                <a:spcPts val="200"/>
              </a:spcBef>
              <a:buFont typeface="Symbol" panose="05050102010706020507" pitchFamily="18" charset="2"/>
              <a:buChar char=""/>
            </a:pPr>
            <a:r>
              <a:rPr lang="en-AU" sz="2000" dirty="0">
                <a:ea typeface="Dotum" panose="020B0600000101010101" pitchFamily="34" charset="-127"/>
                <a:cs typeface="Times New Roman" panose="02020603050405020304" pitchFamily="18" charset="0"/>
              </a:rPr>
              <a:t>Has the solution been </a:t>
            </a:r>
            <a:r>
              <a:rPr lang="en-AU" sz="2000" b="1" dirty="0">
                <a:ea typeface="Dotum" panose="020B0600000101010101" pitchFamily="34" charset="-127"/>
                <a:cs typeface="Times New Roman" panose="02020603050405020304" pitchFamily="18" charset="0"/>
              </a:rPr>
              <a:t>modelled</a:t>
            </a:r>
            <a:r>
              <a:rPr lang="en-AU" sz="2000" dirty="0">
                <a:ea typeface="Dotum" panose="020B0600000101010101" pitchFamily="34" charset="-127"/>
                <a:cs typeface="Times New Roman" panose="02020603050405020304" pitchFamily="18" charset="0"/>
              </a:rPr>
              <a:t>/prototyped/made?</a:t>
            </a:r>
          </a:p>
          <a:p>
            <a:pPr marL="342900" lvl="0" indent="-342900">
              <a:lnSpc>
                <a:spcPct val="107000"/>
              </a:lnSpc>
              <a:spcBef>
                <a:spcPts val="200"/>
              </a:spcBef>
              <a:buFont typeface="Symbol" panose="05050102010706020507" pitchFamily="18" charset="2"/>
              <a:buChar char=""/>
            </a:pPr>
            <a:r>
              <a:rPr lang="en-AU" sz="2000" dirty="0">
                <a:ea typeface="Dotum" panose="020B0600000101010101" pitchFamily="34" charset="-127"/>
                <a:cs typeface="Times New Roman" panose="02020603050405020304" pitchFamily="18" charset="0"/>
              </a:rPr>
              <a:t>Has the solution been </a:t>
            </a:r>
            <a:r>
              <a:rPr lang="en-AU" sz="2000" b="1" dirty="0">
                <a:ea typeface="Dotum" panose="020B0600000101010101" pitchFamily="34" charset="-127"/>
                <a:cs typeface="Times New Roman" panose="02020603050405020304" pitchFamily="18" charset="0"/>
              </a:rPr>
              <a:t>shared</a:t>
            </a:r>
            <a:r>
              <a:rPr lang="en-AU" sz="2000" dirty="0">
                <a:ea typeface="Dotum" panose="020B0600000101010101" pitchFamily="34" charset="-127"/>
                <a:cs typeface="Times New Roman" panose="02020603050405020304" pitchFamily="18" charset="0"/>
              </a:rPr>
              <a:t> and with who?</a:t>
            </a:r>
          </a:p>
          <a:p>
            <a:pPr marL="342900" indent="-342900">
              <a:lnSpc>
                <a:spcPct val="107000"/>
              </a:lnSpc>
              <a:spcBef>
                <a:spcPts val="200"/>
              </a:spcBef>
              <a:buFont typeface="Symbol" panose="05050102010706020507" pitchFamily="18" charset="2"/>
              <a:buChar char=""/>
            </a:pPr>
            <a:r>
              <a:rPr lang="en-AU" sz="2000" dirty="0">
                <a:ea typeface="Dotum" panose="020B0600000101010101" pitchFamily="34" charset="-127"/>
                <a:cs typeface="Times New Roman" panose="02020603050405020304" pitchFamily="18" charset="0"/>
              </a:rPr>
              <a:t>Were </a:t>
            </a:r>
            <a:r>
              <a:rPr lang="en-AU" sz="2000" b="1" dirty="0">
                <a:ea typeface="Dotum" panose="020B0600000101010101" pitchFamily="34" charset="-127"/>
                <a:cs typeface="Times New Roman" panose="02020603050405020304" pitchFamily="18" charset="0"/>
              </a:rPr>
              <a:t>experts</a:t>
            </a:r>
            <a:r>
              <a:rPr lang="en-AU" sz="2000" dirty="0">
                <a:ea typeface="Dotum" panose="020B0600000101010101" pitchFamily="34" charset="-127"/>
                <a:cs typeface="Times New Roman" panose="02020603050405020304" pitchFamily="18" charset="0"/>
              </a:rPr>
              <a:t> consulted and how did the team respond to feedback?</a:t>
            </a:r>
          </a:p>
          <a:p>
            <a:pPr marL="342900" lvl="0" indent="-342900">
              <a:lnSpc>
                <a:spcPct val="107000"/>
              </a:lnSpc>
              <a:spcBef>
                <a:spcPts val="200"/>
              </a:spcBef>
              <a:buFont typeface="Symbol" panose="05050102010706020507" pitchFamily="18" charset="2"/>
              <a:buChar char=""/>
            </a:pPr>
            <a:r>
              <a:rPr lang="en-AU" sz="2000" dirty="0">
                <a:effectLst/>
                <a:ea typeface="Dotum" panose="020B0600000101010101" pitchFamily="34" charset="-127"/>
                <a:cs typeface="Times New Roman" panose="02020603050405020304" pitchFamily="18" charset="0"/>
              </a:rPr>
              <a:t>Was the community consulted and how did the team respond to feedback?</a:t>
            </a:r>
          </a:p>
          <a:p>
            <a:pPr marL="342900" lvl="0" indent="-342900">
              <a:lnSpc>
                <a:spcPct val="107000"/>
              </a:lnSpc>
              <a:spcBef>
                <a:spcPts val="200"/>
              </a:spcBef>
              <a:buFont typeface="Symbol" panose="05050102010706020507" pitchFamily="18" charset="2"/>
              <a:buChar char=""/>
            </a:pPr>
            <a:r>
              <a:rPr lang="en-AU" sz="2000" dirty="0">
                <a:effectLst/>
                <a:ea typeface="Dotum" panose="020B0600000101010101" pitchFamily="34" charset="-127"/>
                <a:cs typeface="Times New Roman" panose="02020603050405020304" pitchFamily="18" charset="0"/>
              </a:rPr>
              <a:t>Presentation style: fun and engaging? </a:t>
            </a:r>
          </a:p>
          <a:p>
            <a:pPr marL="342900" lvl="0" indent="-342900">
              <a:lnSpc>
                <a:spcPct val="107000"/>
              </a:lnSpc>
              <a:spcBef>
                <a:spcPts val="200"/>
              </a:spcBef>
              <a:buFont typeface="Symbol" panose="05050102010706020507" pitchFamily="18" charset="2"/>
              <a:buChar char=""/>
            </a:pPr>
            <a:r>
              <a:rPr lang="en-AU" sz="2000" dirty="0">
                <a:effectLst/>
                <a:ea typeface="Dotum" panose="020B0600000101010101" pitchFamily="34" charset="-127"/>
                <a:cs typeface="Times New Roman" panose="02020603050405020304" pitchFamily="18" charset="0"/>
              </a:rPr>
              <a:t>Did they provide other documentation?</a:t>
            </a:r>
          </a:p>
          <a:p>
            <a:pPr marL="342900" lvl="0" indent="-342900">
              <a:lnSpc>
                <a:spcPct val="107000"/>
              </a:lnSpc>
              <a:spcBef>
                <a:spcPts val="200"/>
              </a:spcBef>
              <a:buFont typeface="Symbol" panose="05050102010706020507" pitchFamily="18" charset="2"/>
              <a:buChar char=""/>
            </a:pPr>
            <a:r>
              <a:rPr lang="en-AU" sz="2000" i="1" dirty="0">
                <a:effectLst/>
                <a:ea typeface="Dotum" panose="020B0600000101010101" pitchFamily="34" charset="-127"/>
                <a:cs typeface="Times New Roman" panose="02020603050405020304" pitchFamily="18" charset="0"/>
              </a:rPr>
              <a:t>Is the solution genuinely </a:t>
            </a:r>
            <a:r>
              <a:rPr lang="en-AU" sz="2000" b="1" i="1" dirty="0">
                <a:effectLst/>
                <a:ea typeface="Dotum" panose="020B0600000101010101" pitchFamily="34" charset="-127"/>
                <a:cs typeface="Times New Roman" panose="02020603050405020304" pitchFamily="18" charset="0"/>
              </a:rPr>
              <a:t>innovative</a:t>
            </a:r>
            <a:r>
              <a:rPr lang="en-AU" sz="2000" i="1" dirty="0">
                <a:effectLst/>
                <a:ea typeface="Dotum" panose="020B0600000101010101" pitchFamily="34" charset="-127"/>
                <a:cs typeface="Times New Roman" panose="02020603050405020304" pitchFamily="18" charset="0"/>
              </a:rPr>
              <a:t>?</a:t>
            </a:r>
          </a:p>
          <a:p>
            <a:pPr marL="342900" lvl="0" indent="-342900">
              <a:lnSpc>
                <a:spcPct val="107000"/>
              </a:lnSpc>
              <a:spcBef>
                <a:spcPts val="200"/>
              </a:spcBef>
              <a:buFont typeface="Symbol" panose="05050102010706020507" pitchFamily="18" charset="2"/>
              <a:buChar char=""/>
            </a:pPr>
            <a:r>
              <a:rPr lang="en-AU" sz="2000" i="1" dirty="0">
                <a:effectLst/>
                <a:ea typeface="Dotum" panose="020B0600000101010101" pitchFamily="34" charset="-127"/>
                <a:cs typeface="Times New Roman" panose="02020603050405020304" pitchFamily="18" charset="0"/>
              </a:rPr>
              <a:t>Is the solution actually </a:t>
            </a:r>
            <a:r>
              <a:rPr lang="en-AU" sz="2000" b="1" i="1" dirty="0">
                <a:effectLst/>
                <a:ea typeface="Dotum" panose="020B0600000101010101" pitchFamily="34" charset="-127"/>
                <a:cs typeface="Times New Roman" panose="02020603050405020304" pitchFamily="18" charset="0"/>
              </a:rPr>
              <a:t>viable</a:t>
            </a:r>
            <a:r>
              <a:rPr lang="en-AU" sz="2000" i="1" dirty="0">
                <a:effectLst/>
                <a:ea typeface="Dotum" panose="020B0600000101010101" pitchFamily="34" charset="-127"/>
                <a:cs typeface="Times New Roman" panose="02020603050405020304" pitchFamily="18" charset="0"/>
              </a:rPr>
              <a:t>?</a:t>
            </a:r>
          </a:p>
          <a:p>
            <a:endParaRPr lang="en-AU" dirty="0"/>
          </a:p>
        </p:txBody>
      </p:sp>
    </p:spTree>
    <p:extLst>
      <p:ext uri="{BB962C8B-B14F-4D97-AF65-F5344CB8AC3E}">
        <p14:creationId xmlns:p14="http://schemas.microsoft.com/office/powerpoint/2010/main" val="3842076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CF81F-491B-40A0-A60C-66CADF0E9936}"/>
              </a:ext>
            </a:extLst>
          </p:cNvPr>
          <p:cNvSpPr>
            <a:spLocks noGrp="1"/>
          </p:cNvSpPr>
          <p:nvPr>
            <p:ph type="title"/>
          </p:nvPr>
        </p:nvSpPr>
        <p:spPr/>
        <p:txBody>
          <a:bodyPr/>
          <a:lstStyle/>
          <a:p>
            <a:r>
              <a:rPr lang="en-AU" dirty="0"/>
              <a:t>What are we looking for – core values</a:t>
            </a:r>
          </a:p>
        </p:txBody>
      </p:sp>
      <p:sp>
        <p:nvSpPr>
          <p:cNvPr id="3" name="Content Placeholder 2">
            <a:extLst>
              <a:ext uri="{FF2B5EF4-FFF2-40B4-BE49-F238E27FC236}">
                <a16:creationId xmlns:a16="http://schemas.microsoft.com/office/drawing/2014/main" id="{D141260A-6900-49A6-AA26-45AA20821056}"/>
              </a:ext>
            </a:extLst>
          </p:cNvPr>
          <p:cNvSpPr>
            <a:spLocks noGrp="1"/>
          </p:cNvSpPr>
          <p:nvPr>
            <p:ph idx="1"/>
          </p:nvPr>
        </p:nvSpPr>
        <p:spPr/>
        <p:txBody>
          <a:bodyPr>
            <a:normAutofit/>
          </a:bodyPr>
          <a:lstStyle/>
          <a:p>
            <a:pPr marL="342900" lvl="0" indent="-342900">
              <a:lnSpc>
                <a:spcPct val="107000"/>
              </a:lnSpc>
              <a:spcBef>
                <a:spcPts val="200"/>
              </a:spcBef>
              <a:buFont typeface="Symbol" panose="05050102010706020507" pitchFamily="18" charset="2"/>
              <a:buChar char=""/>
            </a:pPr>
            <a:r>
              <a:rPr lang="en-AU" sz="2000" dirty="0">
                <a:effectLst/>
                <a:ea typeface="Calibri" panose="020F0502020204030204" pitchFamily="34" charset="0"/>
                <a:cs typeface="Times New Roman" panose="02020603050405020304" pitchFamily="18" charset="0"/>
              </a:rPr>
              <a:t>How did they make decisions?</a:t>
            </a:r>
          </a:p>
          <a:p>
            <a:pPr marL="342900" lvl="0" indent="-342900">
              <a:lnSpc>
                <a:spcPct val="107000"/>
              </a:lnSpc>
              <a:spcBef>
                <a:spcPts val="200"/>
              </a:spcBef>
              <a:buFont typeface="Symbol" panose="05050102010706020507" pitchFamily="18" charset="2"/>
              <a:buChar char=""/>
            </a:pPr>
            <a:r>
              <a:rPr lang="en-AU" sz="2000" dirty="0">
                <a:effectLst/>
                <a:ea typeface="Calibri" panose="020F0502020204030204" pitchFamily="34" charset="0"/>
                <a:cs typeface="Times New Roman" panose="02020603050405020304" pitchFamily="18" charset="0"/>
              </a:rPr>
              <a:t>How did they deal with conflicts?</a:t>
            </a:r>
          </a:p>
          <a:p>
            <a:pPr marL="342900" lvl="0" indent="-342900">
              <a:lnSpc>
                <a:spcPct val="107000"/>
              </a:lnSpc>
              <a:spcBef>
                <a:spcPts val="200"/>
              </a:spcBef>
              <a:buFont typeface="Symbol" panose="05050102010706020507" pitchFamily="18" charset="2"/>
              <a:buChar char=""/>
            </a:pPr>
            <a:r>
              <a:rPr lang="en-AU" sz="2000" dirty="0">
                <a:effectLst/>
                <a:ea typeface="Calibri" panose="020F0502020204030204" pitchFamily="34" charset="0"/>
                <a:cs typeface="Times New Roman" panose="02020603050405020304" pitchFamily="18" charset="0"/>
              </a:rPr>
              <a:t>Any strong examples of diversity and inclusion?</a:t>
            </a:r>
          </a:p>
          <a:p>
            <a:pPr marL="342900" lvl="0" indent="-342900">
              <a:lnSpc>
                <a:spcPct val="107000"/>
              </a:lnSpc>
              <a:spcBef>
                <a:spcPts val="200"/>
              </a:spcBef>
              <a:buFont typeface="Symbol" panose="05050102010706020507" pitchFamily="18" charset="2"/>
              <a:buChar char=""/>
            </a:pPr>
            <a:r>
              <a:rPr lang="en-AU" sz="2000" dirty="0">
                <a:ea typeface="Calibri" panose="020F0502020204030204" pitchFamily="34" charset="0"/>
                <a:cs typeface="Times New Roman" panose="02020603050405020304" pitchFamily="18" charset="0"/>
              </a:rPr>
              <a:t>How do they make all team members feel like part of the team? </a:t>
            </a:r>
            <a:endParaRPr lang="en-AU" sz="2000" dirty="0">
              <a:effectLst/>
              <a:ea typeface="Calibri" panose="020F0502020204030204" pitchFamily="34" charset="0"/>
              <a:cs typeface="Times New Roman" panose="02020603050405020304" pitchFamily="18" charset="0"/>
            </a:endParaRPr>
          </a:p>
          <a:p>
            <a:pPr marL="342900" lvl="0" indent="-342900">
              <a:lnSpc>
                <a:spcPct val="107000"/>
              </a:lnSpc>
              <a:spcBef>
                <a:spcPts val="200"/>
              </a:spcBef>
              <a:buFont typeface="Symbol" panose="05050102010706020507" pitchFamily="18" charset="2"/>
              <a:buChar char=""/>
            </a:pPr>
            <a:r>
              <a:rPr lang="en-AU" sz="2000" dirty="0">
                <a:effectLst/>
                <a:ea typeface="Calibri" panose="020F0502020204030204" pitchFamily="34" charset="0"/>
                <a:cs typeface="Times New Roman" panose="02020603050405020304" pitchFamily="18" charset="0"/>
              </a:rPr>
              <a:t>Do they help other FLL teams?</a:t>
            </a:r>
          </a:p>
          <a:p>
            <a:pPr marL="342900" lvl="0" indent="-342900">
              <a:lnSpc>
                <a:spcPct val="107000"/>
              </a:lnSpc>
              <a:spcBef>
                <a:spcPts val="200"/>
              </a:spcBef>
              <a:buFont typeface="Symbol" panose="05050102010706020507" pitchFamily="18" charset="2"/>
              <a:buChar char=""/>
            </a:pPr>
            <a:r>
              <a:rPr lang="en-AU" sz="2000" dirty="0">
                <a:effectLst/>
                <a:ea typeface="Calibri" panose="020F0502020204030204" pitchFamily="34" charset="0"/>
                <a:cs typeface="Times New Roman" panose="02020603050405020304" pitchFamily="18" charset="0"/>
              </a:rPr>
              <a:t>Do they volunteer in their community?</a:t>
            </a:r>
          </a:p>
          <a:p>
            <a:pPr marL="342900" lvl="0" indent="-342900">
              <a:lnSpc>
                <a:spcPct val="107000"/>
              </a:lnSpc>
              <a:spcBef>
                <a:spcPts val="200"/>
              </a:spcBef>
              <a:buFont typeface="Symbol" panose="05050102010706020507" pitchFamily="18" charset="2"/>
              <a:buChar char=""/>
            </a:pPr>
            <a:r>
              <a:rPr lang="en-AU" sz="2000" dirty="0">
                <a:ea typeface="Calibri" panose="020F0502020204030204" pitchFamily="34" charset="0"/>
                <a:cs typeface="Times New Roman" panose="02020603050405020304" pitchFamily="18" charset="0"/>
              </a:rPr>
              <a:t>Did they have FUN?</a:t>
            </a:r>
            <a:endParaRPr lang="en-AU" sz="2000" dirty="0">
              <a:effectLst/>
              <a:ea typeface="Calibri" panose="020F0502020204030204" pitchFamily="34" charset="0"/>
              <a:cs typeface="Times New Roman" panose="02020603050405020304" pitchFamily="18" charset="0"/>
            </a:endParaRPr>
          </a:p>
          <a:p>
            <a:pPr marL="342900" indent="-342900">
              <a:lnSpc>
                <a:spcPct val="107000"/>
              </a:lnSpc>
              <a:spcBef>
                <a:spcPts val="200"/>
              </a:spcBef>
              <a:buFont typeface="Symbol" panose="05050102010706020507" pitchFamily="18" charset="2"/>
              <a:buChar char=""/>
            </a:pPr>
            <a:r>
              <a:rPr lang="en-AU" sz="2000" i="1" dirty="0">
                <a:effectLst/>
                <a:ea typeface="Calibri" panose="020F0502020204030204" pitchFamily="34" charset="0"/>
                <a:cs typeface="Times New Roman" panose="02020603050405020304" pitchFamily="18" charset="0"/>
              </a:rPr>
              <a:t>Can they define Gracious Professionalism? </a:t>
            </a:r>
            <a:endParaRPr lang="en-AU" sz="2000" dirty="0">
              <a:effectLst/>
              <a:ea typeface="Calibri" panose="020F0502020204030204" pitchFamily="34" charset="0"/>
              <a:cs typeface="Times New Roman" panose="02020603050405020304" pitchFamily="18" charset="0"/>
            </a:endParaRPr>
          </a:p>
          <a:p>
            <a:pPr marL="0" lvl="0" indent="0">
              <a:lnSpc>
                <a:spcPct val="107000"/>
              </a:lnSpc>
              <a:spcBef>
                <a:spcPts val="200"/>
              </a:spcBef>
              <a:buNone/>
            </a:pP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2731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E22EC-23A0-7546-BF81-F58487BEBB9E}"/>
              </a:ext>
            </a:extLst>
          </p:cNvPr>
          <p:cNvSpPr>
            <a:spLocks noGrp="1"/>
          </p:cNvSpPr>
          <p:nvPr>
            <p:ph type="title"/>
          </p:nvPr>
        </p:nvSpPr>
        <p:spPr/>
        <p:txBody>
          <a:bodyPr/>
          <a:lstStyle/>
          <a:p>
            <a:r>
              <a:rPr lang="en-US" dirty="0"/>
              <a:t>What happens after the interviews?</a:t>
            </a:r>
            <a:endParaRPr lang="en-AU" dirty="0"/>
          </a:p>
        </p:txBody>
      </p:sp>
      <p:sp>
        <p:nvSpPr>
          <p:cNvPr id="3" name="Content Placeholder 2">
            <a:extLst>
              <a:ext uri="{FF2B5EF4-FFF2-40B4-BE49-F238E27FC236}">
                <a16:creationId xmlns:a16="http://schemas.microsoft.com/office/drawing/2014/main" id="{EF331EF6-534A-7DE7-4DF5-3BA9200CC8F4}"/>
              </a:ext>
            </a:extLst>
          </p:cNvPr>
          <p:cNvSpPr>
            <a:spLocks noGrp="1"/>
          </p:cNvSpPr>
          <p:nvPr>
            <p:ph idx="1"/>
          </p:nvPr>
        </p:nvSpPr>
        <p:spPr/>
        <p:txBody>
          <a:bodyPr/>
          <a:lstStyle/>
          <a:p>
            <a:r>
              <a:rPr lang="en-US" dirty="0"/>
              <a:t>Once all interviews are complete:</a:t>
            </a:r>
          </a:p>
          <a:p>
            <a:pPr marL="457200" indent="-457200">
              <a:buFont typeface="+mj-lt"/>
              <a:buAutoNum type="arabicPeriod"/>
            </a:pPr>
            <a:r>
              <a:rPr lang="en-US" dirty="0"/>
              <a:t>Complete all rubrics and submit them to the judge advisor. </a:t>
            </a:r>
          </a:p>
          <a:p>
            <a:pPr marL="457200" indent="-457200">
              <a:buFont typeface="+mj-lt"/>
              <a:buAutoNum type="arabicPeriod"/>
            </a:pPr>
            <a:r>
              <a:rPr lang="en-AU" dirty="0"/>
              <a:t>Convene in the judge’s meeting room for deliberations.</a:t>
            </a:r>
          </a:p>
          <a:p>
            <a:pPr marL="457200" indent="-457200">
              <a:buFont typeface="+mj-lt"/>
              <a:buAutoNum type="arabicPeriod"/>
            </a:pPr>
            <a:r>
              <a:rPr lang="en-AU" dirty="0"/>
              <a:t>We will review the match score and judging data before deciding on our award recipients. </a:t>
            </a:r>
          </a:p>
          <a:p>
            <a:pPr marL="457200" indent="-457200">
              <a:buFont typeface="+mj-lt"/>
              <a:buAutoNum type="arabicPeriod"/>
            </a:pPr>
            <a:r>
              <a:rPr lang="en-AU" dirty="0"/>
              <a:t>The deliberations process is guided by the Judge Advisor and all judges are involved. Awards must be allocated in a specific order. </a:t>
            </a:r>
          </a:p>
          <a:p>
            <a:pPr marL="457200" indent="-457200">
              <a:buFont typeface="+mj-lt"/>
              <a:buAutoNum type="arabicPeriod"/>
            </a:pPr>
            <a:r>
              <a:rPr lang="en-AU" dirty="0"/>
              <a:t>Finally, we will write the award scripts! </a:t>
            </a:r>
          </a:p>
        </p:txBody>
      </p:sp>
    </p:spTree>
    <p:extLst>
      <p:ext uri="{BB962C8B-B14F-4D97-AF65-F5344CB8AC3E}">
        <p14:creationId xmlns:p14="http://schemas.microsoft.com/office/powerpoint/2010/main" val="1232477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31BDB-D647-4B9A-9D43-5BAE290C80EF}"/>
              </a:ext>
            </a:extLst>
          </p:cNvPr>
          <p:cNvSpPr>
            <a:spLocks noGrp="1"/>
          </p:cNvSpPr>
          <p:nvPr>
            <p:ph type="title"/>
          </p:nvPr>
        </p:nvSpPr>
        <p:spPr>
          <a:xfrm>
            <a:off x="1024128" y="585216"/>
            <a:ext cx="6066818" cy="1499616"/>
          </a:xfrm>
        </p:spPr>
        <p:txBody>
          <a:bodyPr>
            <a:normAutofit/>
          </a:bodyPr>
          <a:lstStyle/>
          <a:p>
            <a:r>
              <a:rPr lang="en-AU" dirty="0"/>
              <a:t>Award eligibility</a:t>
            </a:r>
          </a:p>
        </p:txBody>
      </p:sp>
      <p:sp>
        <p:nvSpPr>
          <p:cNvPr id="3" name="Content Placeholder 2">
            <a:extLst>
              <a:ext uri="{FF2B5EF4-FFF2-40B4-BE49-F238E27FC236}">
                <a16:creationId xmlns:a16="http://schemas.microsoft.com/office/drawing/2014/main" id="{0A6728BB-BFC7-40EC-8A4B-3AC875E1D8F5}"/>
              </a:ext>
            </a:extLst>
          </p:cNvPr>
          <p:cNvSpPr>
            <a:spLocks noGrp="1"/>
          </p:cNvSpPr>
          <p:nvPr>
            <p:ph idx="1"/>
          </p:nvPr>
        </p:nvSpPr>
        <p:spPr>
          <a:xfrm>
            <a:off x="1024128" y="2286000"/>
            <a:ext cx="6066818" cy="4023360"/>
          </a:xfrm>
        </p:spPr>
        <p:txBody>
          <a:bodyPr>
            <a:normAutofit/>
          </a:bodyPr>
          <a:lstStyle/>
          <a:p>
            <a:pPr marL="0" indent="0">
              <a:buNone/>
            </a:pPr>
            <a:r>
              <a:rPr lang="en-AU" dirty="0"/>
              <a:t>To be eligible for </a:t>
            </a:r>
            <a:r>
              <a:rPr lang="en-AU" b="1" dirty="0"/>
              <a:t>any</a:t>
            </a:r>
            <a:r>
              <a:rPr lang="en-AU" dirty="0"/>
              <a:t> award, teams must:</a:t>
            </a:r>
          </a:p>
          <a:p>
            <a:pPr>
              <a:buFont typeface="Arial" panose="020B0604020202020204" pitchFamily="34" charset="0"/>
              <a:buChar char="•"/>
            </a:pPr>
            <a:r>
              <a:rPr lang="en-AU" dirty="0"/>
              <a:t> Have between 2 and 10 members</a:t>
            </a:r>
          </a:p>
          <a:p>
            <a:pPr>
              <a:buFont typeface="Arial" panose="020B0604020202020204" pitchFamily="34" charset="0"/>
              <a:buChar char="•"/>
            </a:pPr>
            <a:r>
              <a:rPr lang="en-AU" dirty="0"/>
              <a:t> Be aged 9-16 years at the start of the year the challenge is released </a:t>
            </a:r>
          </a:p>
          <a:p>
            <a:pPr>
              <a:buFont typeface="Arial" panose="020B0604020202020204" pitchFamily="34" charset="0"/>
              <a:buChar char="•"/>
            </a:pPr>
            <a:r>
              <a:rPr lang="en-AU" dirty="0"/>
              <a:t> Participate in </a:t>
            </a:r>
            <a:r>
              <a:rPr lang="en-AU" b="1" dirty="0"/>
              <a:t>all</a:t>
            </a:r>
            <a:r>
              <a:rPr lang="en-AU" dirty="0"/>
              <a:t> four aspects: </a:t>
            </a:r>
            <a:r>
              <a:rPr lang="en-US" dirty="0"/>
              <a:t>Robot Game, Innovation Project, Robot Design and Core Values</a:t>
            </a:r>
          </a:p>
          <a:p>
            <a:pPr>
              <a:buFont typeface="Arial" panose="020B0604020202020204" pitchFamily="34" charset="0"/>
              <a:buChar char="•"/>
            </a:pPr>
            <a:r>
              <a:rPr lang="en-US" dirty="0"/>
              <a:t> Demonstrate the Core Values and behave with Gracious Professionalism at all times</a:t>
            </a:r>
            <a:r>
              <a:rPr lang="en-AU" dirty="0"/>
              <a:t> </a:t>
            </a:r>
          </a:p>
        </p:txBody>
      </p:sp>
      <p:pic>
        <p:nvPicPr>
          <p:cNvPr id="3074" name="Picture 2" descr="LEGO 2000422 Serious Play FLL Trophy Medium | BrickEconomy">
            <a:extLst>
              <a:ext uri="{FF2B5EF4-FFF2-40B4-BE49-F238E27FC236}">
                <a16:creationId xmlns:a16="http://schemas.microsoft.com/office/drawing/2014/main" id="{80A9CA0E-08BE-ABD0-49F8-AEA9CE5ACB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030" r="15839" b="2"/>
          <a:stretch/>
        </p:blipFill>
        <p:spPr bwMode="auto">
          <a:xfrm>
            <a:off x="6871546" y="0"/>
            <a:ext cx="463973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852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B7752-C24C-4B3C-B953-A898E87CE1C4}"/>
              </a:ext>
            </a:extLst>
          </p:cNvPr>
          <p:cNvSpPr>
            <a:spLocks noGrp="1"/>
          </p:cNvSpPr>
          <p:nvPr>
            <p:ph type="title"/>
          </p:nvPr>
        </p:nvSpPr>
        <p:spPr/>
        <p:txBody>
          <a:bodyPr/>
          <a:lstStyle/>
          <a:p>
            <a:r>
              <a:rPr lang="en-AU" dirty="0"/>
              <a:t>Award Scripts</a:t>
            </a:r>
          </a:p>
        </p:txBody>
      </p:sp>
      <p:sp>
        <p:nvSpPr>
          <p:cNvPr id="3" name="Content Placeholder 2">
            <a:extLst>
              <a:ext uri="{FF2B5EF4-FFF2-40B4-BE49-F238E27FC236}">
                <a16:creationId xmlns:a16="http://schemas.microsoft.com/office/drawing/2014/main" id="{96141A56-58B3-4810-BEDD-872422CDD46F}"/>
              </a:ext>
            </a:extLst>
          </p:cNvPr>
          <p:cNvSpPr>
            <a:spLocks noGrp="1"/>
          </p:cNvSpPr>
          <p:nvPr>
            <p:ph idx="1"/>
          </p:nvPr>
        </p:nvSpPr>
        <p:spPr/>
        <p:txBody>
          <a:bodyPr>
            <a:normAutofit/>
          </a:bodyPr>
          <a:lstStyle/>
          <a:p>
            <a:pPr marL="0" indent="0">
              <a:buNone/>
            </a:pPr>
            <a:r>
              <a:rPr lang="en-AU" dirty="0"/>
              <a:t>After the awards have been decided, the judges can write the </a:t>
            </a:r>
            <a:r>
              <a:rPr lang="en-AU" b="1" dirty="0"/>
              <a:t>award scripts</a:t>
            </a:r>
            <a:r>
              <a:rPr lang="en-AU" dirty="0"/>
              <a:t>. These should:</a:t>
            </a:r>
          </a:p>
          <a:p>
            <a:pPr>
              <a:buFont typeface="Arial" panose="020B0604020202020204" pitchFamily="34" charset="0"/>
              <a:buChar char="•"/>
            </a:pPr>
            <a:r>
              <a:rPr lang="en-AU" dirty="0"/>
              <a:t> Describe why the team was chosen to receive the award</a:t>
            </a:r>
          </a:p>
          <a:p>
            <a:pPr>
              <a:buFont typeface="Arial" panose="020B0604020202020204" pitchFamily="34" charset="0"/>
              <a:buChar char="•"/>
            </a:pPr>
            <a:r>
              <a:rPr lang="en-AU" dirty="0"/>
              <a:t> Give clues about the winner but only reveal their identity in the last lines</a:t>
            </a:r>
          </a:p>
          <a:p>
            <a:pPr>
              <a:buFont typeface="Arial" panose="020B0604020202020204" pitchFamily="34" charset="0"/>
              <a:buChar char="•"/>
            </a:pPr>
            <a:r>
              <a:rPr lang="en-AU" dirty="0"/>
              <a:t> Be funny – use puns and jokes!</a:t>
            </a:r>
          </a:p>
          <a:p>
            <a:pPr>
              <a:buFont typeface="Arial" panose="020B0604020202020204" pitchFamily="34" charset="0"/>
              <a:buChar char="•"/>
            </a:pPr>
            <a:r>
              <a:rPr lang="en-AU" dirty="0"/>
              <a:t> Follow an AABB rhyme scheme (use </a:t>
            </a:r>
            <a:r>
              <a:rPr lang="en-AU" b="1" dirty="0"/>
              <a:t>rhymezone.com</a:t>
            </a:r>
            <a:r>
              <a:rPr lang="en-AU" dirty="0"/>
              <a:t>) </a:t>
            </a:r>
          </a:p>
          <a:p>
            <a:pPr marL="0" indent="0">
              <a:buNone/>
            </a:pPr>
            <a:r>
              <a:rPr lang="en-AU" dirty="0"/>
              <a:t>At most qualifying events, award scripts should be:</a:t>
            </a:r>
          </a:p>
          <a:p>
            <a:pPr>
              <a:buFont typeface="Arial" panose="020B0604020202020204" pitchFamily="34" charset="0"/>
              <a:buChar char="•"/>
            </a:pPr>
            <a:r>
              <a:rPr lang="en-AU" dirty="0"/>
              <a:t> 4 lines for the Champion’s Award and 2 lines for the rest</a:t>
            </a:r>
          </a:p>
        </p:txBody>
      </p:sp>
    </p:spTree>
    <p:extLst>
      <p:ext uri="{BB962C8B-B14F-4D97-AF65-F5344CB8AC3E}">
        <p14:creationId xmlns:p14="http://schemas.microsoft.com/office/powerpoint/2010/main" val="419462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BDB49-9FE5-4C67-B00B-207B740246DB}"/>
              </a:ext>
            </a:extLst>
          </p:cNvPr>
          <p:cNvSpPr>
            <a:spLocks noGrp="1"/>
          </p:cNvSpPr>
          <p:nvPr>
            <p:ph type="title"/>
          </p:nvPr>
        </p:nvSpPr>
        <p:spPr/>
        <p:txBody>
          <a:bodyPr/>
          <a:lstStyle/>
          <a:p>
            <a:r>
              <a:rPr lang="en-AU" dirty="0"/>
              <a:t>Example Scripts</a:t>
            </a:r>
          </a:p>
        </p:txBody>
      </p:sp>
      <p:sp>
        <p:nvSpPr>
          <p:cNvPr id="7" name="Text Placeholder 6">
            <a:extLst>
              <a:ext uri="{FF2B5EF4-FFF2-40B4-BE49-F238E27FC236}">
                <a16:creationId xmlns:a16="http://schemas.microsoft.com/office/drawing/2014/main" id="{F45D565B-1808-4B48-8E38-749EC2FEE281}"/>
              </a:ext>
            </a:extLst>
          </p:cNvPr>
          <p:cNvSpPr>
            <a:spLocks noGrp="1"/>
          </p:cNvSpPr>
          <p:nvPr>
            <p:ph type="body" idx="1"/>
          </p:nvPr>
        </p:nvSpPr>
        <p:spPr/>
        <p:txBody>
          <a:bodyPr/>
          <a:lstStyle/>
          <a:p>
            <a:r>
              <a:rPr lang="en-AU" dirty="0"/>
              <a:t>2</a:t>
            </a:r>
            <a:r>
              <a:rPr lang="en-AU" baseline="30000" dirty="0"/>
              <a:t>nd</a:t>
            </a:r>
            <a:r>
              <a:rPr lang="en-AU" dirty="0"/>
              <a:t> Place Champion’s Award</a:t>
            </a:r>
          </a:p>
        </p:txBody>
      </p:sp>
      <p:sp>
        <p:nvSpPr>
          <p:cNvPr id="8" name="Content Placeholder 7">
            <a:extLst>
              <a:ext uri="{FF2B5EF4-FFF2-40B4-BE49-F238E27FC236}">
                <a16:creationId xmlns:a16="http://schemas.microsoft.com/office/drawing/2014/main" id="{B9ED5732-F24E-49DB-9D6D-8CB4A92E7AF1}"/>
              </a:ext>
            </a:extLst>
          </p:cNvPr>
          <p:cNvSpPr>
            <a:spLocks noGrp="1"/>
          </p:cNvSpPr>
          <p:nvPr>
            <p:ph sz="half" idx="2"/>
          </p:nvPr>
        </p:nvSpPr>
        <p:spPr/>
        <p:txBody>
          <a:bodyPr/>
          <a:lstStyle/>
          <a:p>
            <a:pPr marL="0" indent="0">
              <a:buNone/>
            </a:pPr>
            <a:r>
              <a:rPr lang="en-US" i="1" dirty="0"/>
              <a:t>This team's tech log goes all season long</a:t>
            </a:r>
          </a:p>
          <a:p>
            <a:pPr marL="0" indent="0">
              <a:buNone/>
            </a:pPr>
            <a:r>
              <a:rPr lang="en-US" i="1" dirty="0"/>
              <a:t>Shooting for the moon their GP is strong</a:t>
            </a:r>
          </a:p>
          <a:p>
            <a:pPr marL="0" indent="0">
              <a:buNone/>
            </a:pPr>
            <a:r>
              <a:rPr lang="en-US" i="1" dirty="0"/>
              <a:t>Removing barriers for equal play they lead, don't follow</a:t>
            </a:r>
          </a:p>
          <a:p>
            <a:pPr marL="0" indent="0">
              <a:buNone/>
            </a:pPr>
            <a:r>
              <a:rPr lang="en-US" i="1" dirty="0"/>
              <a:t>The judges are very pleased to congratulate Team Apollo</a:t>
            </a:r>
          </a:p>
          <a:p>
            <a:pPr marL="0" indent="0">
              <a:buNone/>
            </a:pPr>
            <a:endParaRPr lang="en-AU" dirty="0"/>
          </a:p>
        </p:txBody>
      </p:sp>
      <p:sp>
        <p:nvSpPr>
          <p:cNvPr id="9" name="Text Placeholder 8">
            <a:extLst>
              <a:ext uri="{FF2B5EF4-FFF2-40B4-BE49-F238E27FC236}">
                <a16:creationId xmlns:a16="http://schemas.microsoft.com/office/drawing/2014/main" id="{212431BE-04E3-4A0F-86C2-43B836D89B30}"/>
              </a:ext>
            </a:extLst>
          </p:cNvPr>
          <p:cNvSpPr>
            <a:spLocks noGrp="1"/>
          </p:cNvSpPr>
          <p:nvPr>
            <p:ph type="body" sz="quarter" idx="3"/>
          </p:nvPr>
        </p:nvSpPr>
        <p:spPr/>
        <p:txBody>
          <a:bodyPr/>
          <a:lstStyle/>
          <a:p>
            <a:r>
              <a:rPr lang="en-AU" dirty="0"/>
              <a:t>Core Values Award</a:t>
            </a:r>
          </a:p>
        </p:txBody>
      </p:sp>
      <p:sp>
        <p:nvSpPr>
          <p:cNvPr id="10" name="Content Placeholder 9">
            <a:extLst>
              <a:ext uri="{FF2B5EF4-FFF2-40B4-BE49-F238E27FC236}">
                <a16:creationId xmlns:a16="http://schemas.microsoft.com/office/drawing/2014/main" id="{5FA32DB2-D0B5-4E4B-8008-90915C518F4F}"/>
              </a:ext>
            </a:extLst>
          </p:cNvPr>
          <p:cNvSpPr>
            <a:spLocks noGrp="1"/>
          </p:cNvSpPr>
          <p:nvPr>
            <p:ph sz="quarter" idx="4"/>
          </p:nvPr>
        </p:nvSpPr>
        <p:spPr/>
        <p:txBody>
          <a:bodyPr/>
          <a:lstStyle/>
          <a:p>
            <a:pPr marL="0" indent="0">
              <a:buNone/>
            </a:pPr>
            <a:r>
              <a:rPr lang="en-US" i="1" dirty="0"/>
              <a:t>A truly inspirational team</a:t>
            </a:r>
          </a:p>
          <a:p>
            <a:pPr marL="0" indent="0">
              <a:buNone/>
            </a:pPr>
            <a:r>
              <a:rPr lang="en-US" i="1" dirty="0"/>
              <a:t>That had a </a:t>
            </a:r>
            <a:r>
              <a:rPr lang="en-US" i="1" dirty="0" err="1"/>
              <a:t>colourful</a:t>
            </a:r>
            <a:r>
              <a:rPr lang="en-US" i="1" dirty="0"/>
              <a:t> hat theme</a:t>
            </a:r>
          </a:p>
          <a:p>
            <a:pPr marL="0" indent="0">
              <a:buNone/>
            </a:pPr>
            <a:r>
              <a:rPr lang="en-US" i="1" dirty="0"/>
              <a:t>With the use of just three simple keys</a:t>
            </a:r>
          </a:p>
          <a:p>
            <a:pPr marL="0" indent="0">
              <a:buNone/>
            </a:pPr>
            <a:r>
              <a:rPr lang="en-US" i="1" dirty="0"/>
              <a:t>They solved all of their problems with ease</a:t>
            </a:r>
          </a:p>
          <a:p>
            <a:endParaRPr lang="en-AU" dirty="0"/>
          </a:p>
        </p:txBody>
      </p:sp>
    </p:spTree>
    <p:extLst>
      <p:ext uri="{BB962C8B-B14F-4D97-AF65-F5344CB8AC3E}">
        <p14:creationId xmlns:p14="http://schemas.microsoft.com/office/powerpoint/2010/main" val="334851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1487FE-84DE-F3F0-1E8B-20F1AB9F3CC3}"/>
              </a:ext>
            </a:extLst>
          </p:cNvPr>
          <p:cNvSpPr>
            <a:spLocks noGrp="1"/>
          </p:cNvSpPr>
          <p:nvPr>
            <p:ph type="title"/>
          </p:nvPr>
        </p:nvSpPr>
        <p:spPr>
          <a:xfrm>
            <a:off x="1024128" y="585216"/>
            <a:ext cx="6066818" cy="1499616"/>
          </a:xfrm>
        </p:spPr>
        <p:txBody>
          <a:bodyPr>
            <a:normAutofit/>
          </a:bodyPr>
          <a:lstStyle/>
          <a:p>
            <a:r>
              <a:rPr lang="en-US" dirty="0"/>
              <a:t>Next steps?</a:t>
            </a:r>
            <a:endParaRPr lang="en-AU" dirty="0"/>
          </a:p>
        </p:txBody>
      </p:sp>
      <p:sp>
        <p:nvSpPr>
          <p:cNvPr id="5" name="Content Placeholder 4">
            <a:extLst>
              <a:ext uri="{FF2B5EF4-FFF2-40B4-BE49-F238E27FC236}">
                <a16:creationId xmlns:a16="http://schemas.microsoft.com/office/drawing/2014/main" id="{276B9EEF-C667-C643-0385-156DD1CE328D}"/>
              </a:ext>
            </a:extLst>
          </p:cNvPr>
          <p:cNvSpPr>
            <a:spLocks noGrp="1"/>
          </p:cNvSpPr>
          <p:nvPr>
            <p:ph idx="1"/>
          </p:nvPr>
        </p:nvSpPr>
        <p:spPr>
          <a:xfrm>
            <a:off x="1024128" y="2286000"/>
            <a:ext cx="6066818" cy="4023360"/>
          </a:xfrm>
        </p:spPr>
        <p:txBody>
          <a:bodyPr>
            <a:normAutofit/>
          </a:bodyPr>
          <a:lstStyle/>
          <a:p>
            <a:r>
              <a:rPr lang="en-US" sz="1700" dirty="0"/>
              <a:t>Read the documentation in advance – this will help you feel more confident on the day! Also, considering watching the Robot Game Missions video, available from the FIRST LEGO League Challenge YouTube channel. </a:t>
            </a:r>
          </a:p>
          <a:p>
            <a:endParaRPr lang="en-US" sz="1700" dirty="0"/>
          </a:p>
          <a:p>
            <a:r>
              <a:rPr lang="en-US" sz="1700" dirty="0"/>
              <a:t>For questions about the judging process, contact your </a:t>
            </a:r>
            <a:r>
              <a:rPr lang="en-US" sz="1700" b="1" dirty="0"/>
              <a:t>Judge Advisor</a:t>
            </a:r>
            <a:r>
              <a:rPr lang="en-US" sz="1700" dirty="0"/>
              <a:t>. </a:t>
            </a:r>
          </a:p>
          <a:p>
            <a:r>
              <a:rPr lang="en-US" sz="1700" dirty="0"/>
              <a:t>For questions about the event, contact your </a:t>
            </a:r>
            <a:r>
              <a:rPr lang="en-US" sz="1700" b="1" dirty="0"/>
              <a:t>Tournament Director</a:t>
            </a:r>
            <a:r>
              <a:rPr lang="en-US" sz="1700" dirty="0"/>
              <a:t>. </a:t>
            </a:r>
          </a:p>
          <a:p>
            <a:pPr marL="0" indent="0">
              <a:buNone/>
            </a:pPr>
            <a:endParaRPr lang="en-US" sz="1700" dirty="0"/>
          </a:p>
          <a:p>
            <a:r>
              <a:rPr lang="en-US" sz="1700" dirty="0"/>
              <a:t>Have fun and robot on! 3-2-1 LEGO!!! </a:t>
            </a:r>
            <a:endParaRPr lang="en-AU" sz="1700" dirty="0"/>
          </a:p>
        </p:txBody>
      </p:sp>
      <p:pic>
        <p:nvPicPr>
          <p:cNvPr id="2050" name="Picture 2" descr="FIRST LEGO LEAGUE CHALLENGE - Scotch Oakburn College Launceston Tasmania">
            <a:extLst>
              <a:ext uri="{FF2B5EF4-FFF2-40B4-BE49-F238E27FC236}">
                <a16:creationId xmlns:a16="http://schemas.microsoft.com/office/drawing/2014/main" id="{C66865B5-738F-25B7-F9E1-8E30A39110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160" r="22099"/>
          <a:stretch/>
        </p:blipFill>
        <p:spPr bwMode="auto">
          <a:xfrm>
            <a:off x="7552266" y="10"/>
            <a:ext cx="463973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11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3A49E-B92B-411D-9FA5-7A14FCC3D78F}"/>
              </a:ext>
            </a:extLst>
          </p:cNvPr>
          <p:cNvSpPr>
            <a:spLocks noGrp="1"/>
          </p:cNvSpPr>
          <p:nvPr>
            <p:ph type="title"/>
          </p:nvPr>
        </p:nvSpPr>
        <p:spPr/>
        <p:txBody>
          <a:bodyPr>
            <a:normAutofit/>
          </a:bodyPr>
          <a:lstStyle/>
          <a:p>
            <a:r>
              <a:rPr lang="en-AU" dirty="0"/>
              <a:t>In this series…</a:t>
            </a:r>
          </a:p>
        </p:txBody>
      </p:sp>
      <p:sp>
        <p:nvSpPr>
          <p:cNvPr id="3" name="Content Placeholder 2">
            <a:extLst>
              <a:ext uri="{FF2B5EF4-FFF2-40B4-BE49-F238E27FC236}">
                <a16:creationId xmlns:a16="http://schemas.microsoft.com/office/drawing/2014/main" id="{C12622F3-51A8-4793-B9F0-8DCA1417B54C}"/>
              </a:ext>
            </a:extLst>
          </p:cNvPr>
          <p:cNvSpPr>
            <a:spLocks noGrp="1"/>
          </p:cNvSpPr>
          <p:nvPr>
            <p:ph idx="1"/>
          </p:nvPr>
        </p:nvSpPr>
        <p:spPr/>
        <p:txBody>
          <a:bodyPr numCol="2">
            <a:noAutofit/>
          </a:bodyPr>
          <a:lstStyle/>
          <a:p>
            <a:pPr marL="342900" indent="-342900">
              <a:lnSpc>
                <a:spcPct val="100000"/>
              </a:lnSpc>
              <a:buFont typeface="+mj-lt"/>
              <a:buAutoNum type="arabicPeriod"/>
            </a:pPr>
            <a:r>
              <a:rPr lang="en-AU" sz="2400" b="1" dirty="0"/>
              <a:t>Welcome and thankyou! </a:t>
            </a:r>
          </a:p>
          <a:p>
            <a:pPr marL="342900" indent="-342900">
              <a:lnSpc>
                <a:spcPct val="100000"/>
              </a:lnSpc>
              <a:buFont typeface="+mj-lt"/>
              <a:buAutoNum type="arabicPeriod"/>
            </a:pPr>
            <a:r>
              <a:rPr lang="en-AU" sz="2400" b="1" dirty="0"/>
              <a:t>The 2025-2026 UNEARTHED</a:t>
            </a:r>
            <a:r>
              <a:rPr lang="en-AU" sz="2400" b="1" baseline="30000" dirty="0"/>
              <a:t>SM</a:t>
            </a:r>
            <a:r>
              <a:rPr lang="en-AU" sz="2400" b="1" dirty="0"/>
              <a:t> theme </a:t>
            </a:r>
            <a:r>
              <a:rPr lang="en-AU" sz="2400" dirty="0"/>
              <a:t>and</a:t>
            </a:r>
            <a:r>
              <a:rPr lang="en-AU" sz="2400" b="1" dirty="0"/>
              <a:t> NEW IN 2025</a:t>
            </a:r>
          </a:p>
          <a:p>
            <a:pPr marL="342900" indent="-342900">
              <a:lnSpc>
                <a:spcPct val="100000"/>
              </a:lnSpc>
              <a:buFont typeface="+mj-lt"/>
              <a:buAutoNum type="arabicPeriod"/>
            </a:pPr>
            <a:r>
              <a:rPr lang="en-AU" sz="2400" dirty="0"/>
              <a:t>What is FIRST LEGO League Challenge?  </a:t>
            </a:r>
          </a:p>
          <a:p>
            <a:pPr marL="342900" indent="-342900">
              <a:lnSpc>
                <a:spcPct val="100000"/>
              </a:lnSpc>
              <a:buFont typeface="+mj-lt"/>
              <a:buAutoNum type="arabicPeriod"/>
            </a:pPr>
            <a:r>
              <a:rPr lang="en-AU" sz="2400" dirty="0"/>
              <a:t>Overview of the judging role</a:t>
            </a:r>
            <a:endParaRPr lang="en-AU" sz="2400" b="1" dirty="0"/>
          </a:p>
          <a:p>
            <a:pPr marL="342900" indent="-342900">
              <a:lnSpc>
                <a:spcPct val="100000"/>
              </a:lnSpc>
              <a:buFont typeface="+mj-lt"/>
              <a:buAutoNum type="arabicPeriod"/>
            </a:pPr>
            <a:r>
              <a:rPr lang="en-AU" sz="2400" dirty="0"/>
              <a:t>What does a judging interview look like? </a:t>
            </a:r>
          </a:p>
          <a:p>
            <a:pPr marL="342900" indent="-342900">
              <a:lnSpc>
                <a:spcPct val="100000"/>
              </a:lnSpc>
              <a:buFont typeface="+mj-lt"/>
              <a:buAutoNum type="arabicPeriod"/>
            </a:pPr>
            <a:r>
              <a:rPr lang="en-AU" sz="2400" dirty="0"/>
              <a:t>Understanding the documentation</a:t>
            </a:r>
          </a:p>
          <a:p>
            <a:pPr marL="342900" indent="-342900">
              <a:lnSpc>
                <a:spcPct val="100000"/>
              </a:lnSpc>
              <a:buFont typeface="+mj-lt"/>
              <a:buAutoNum type="arabicPeriod"/>
            </a:pPr>
            <a:r>
              <a:rPr lang="en-AU" sz="2400" dirty="0"/>
              <a:t>Providing feedback</a:t>
            </a:r>
          </a:p>
          <a:p>
            <a:pPr marL="342900" indent="-342900">
              <a:lnSpc>
                <a:spcPct val="100000"/>
              </a:lnSpc>
              <a:buFont typeface="+mj-lt"/>
              <a:buAutoNum type="arabicPeriod"/>
            </a:pPr>
            <a:r>
              <a:rPr lang="en-AU" sz="2400" dirty="0"/>
              <a:t>What we are looking for</a:t>
            </a:r>
          </a:p>
          <a:p>
            <a:pPr marL="342900" indent="-342900">
              <a:lnSpc>
                <a:spcPct val="100000"/>
              </a:lnSpc>
              <a:buFont typeface="+mj-lt"/>
              <a:buAutoNum type="arabicPeriod"/>
            </a:pPr>
            <a:r>
              <a:rPr lang="en-AU" sz="2400" dirty="0"/>
              <a:t>Award deliberations and scripts</a:t>
            </a:r>
          </a:p>
          <a:p>
            <a:pPr marL="342900" indent="-342900">
              <a:lnSpc>
                <a:spcPct val="100000"/>
              </a:lnSpc>
              <a:buFont typeface="+mj-lt"/>
              <a:buAutoNum type="arabicPeriod"/>
            </a:pPr>
            <a:r>
              <a:rPr lang="en-AU" sz="2400" dirty="0"/>
              <a:t> Next steps</a:t>
            </a:r>
          </a:p>
        </p:txBody>
      </p:sp>
    </p:spTree>
    <p:extLst>
      <p:ext uri="{BB962C8B-B14F-4D97-AF65-F5344CB8AC3E}">
        <p14:creationId xmlns:p14="http://schemas.microsoft.com/office/powerpoint/2010/main" val="989078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6D734-4D4E-42F1-9C7B-931F4F7441E8}"/>
              </a:ext>
            </a:extLst>
          </p:cNvPr>
          <p:cNvSpPr>
            <a:spLocks noGrp="1"/>
          </p:cNvSpPr>
          <p:nvPr>
            <p:ph type="title"/>
          </p:nvPr>
        </p:nvSpPr>
        <p:spPr>
          <a:xfrm>
            <a:off x="1024131" y="585217"/>
            <a:ext cx="4431792" cy="1499616"/>
          </a:xfrm>
        </p:spPr>
        <p:txBody>
          <a:bodyPr>
            <a:normAutofit/>
          </a:bodyPr>
          <a:lstStyle/>
          <a:p>
            <a:r>
              <a:rPr lang="en-AU" dirty="0"/>
              <a:t>This year’s Theme: UNEARTHED</a:t>
            </a:r>
            <a:r>
              <a:rPr lang="en-AU" baseline="30000" dirty="0"/>
              <a:t>SM</a:t>
            </a:r>
          </a:p>
        </p:txBody>
      </p:sp>
      <p:sp>
        <p:nvSpPr>
          <p:cNvPr id="3" name="TextBox 2">
            <a:extLst>
              <a:ext uri="{FF2B5EF4-FFF2-40B4-BE49-F238E27FC236}">
                <a16:creationId xmlns:a16="http://schemas.microsoft.com/office/drawing/2014/main" id="{268A8704-16EC-0062-CD83-54C66B275551}"/>
              </a:ext>
            </a:extLst>
          </p:cNvPr>
          <p:cNvSpPr txBox="1"/>
          <p:nvPr/>
        </p:nvSpPr>
        <p:spPr>
          <a:xfrm>
            <a:off x="1024128" y="3429000"/>
            <a:ext cx="6196069" cy="1938992"/>
          </a:xfrm>
          <a:prstGeom prst="rect">
            <a:avLst/>
          </a:prstGeom>
          <a:noFill/>
        </p:spPr>
        <p:txBody>
          <a:bodyPr wrap="square">
            <a:spAutoFit/>
          </a:bodyPr>
          <a:lstStyle/>
          <a:p>
            <a:pPr>
              <a:spcAft>
                <a:spcPts val="601"/>
              </a:spcAft>
            </a:pPr>
            <a:r>
              <a:rPr lang="en-US" sz="2000" dirty="0"/>
              <a:t>Archaeologists use the archaeological process to reconstruct and understand the artifacts they have unearthed. Whether they are excavating a site or studying materials in a laboratory, it takes people working together with technology to find the clues needed to understand how past generations lived, learned, and celebrated. </a:t>
            </a:r>
          </a:p>
        </p:txBody>
      </p:sp>
      <p:sp>
        <p:nvSpPr>
          <p:cNvPr id="8" name="TextBox 7">
            <a:extLst>
              <a:ext uri="{FF2B5EF4-FFF2-40B4-BE49-F238E27FC236}">
                <a16:creationId xmlns:a16="http://schemas.microsoft.com/office/drawing/2014/main" id="{A56BA3D5-AFDA-BF80-C090-31B8FDE34B02}"/>
              </a:ext>
            </a:extLst>
          </p:cNvPr>
          <p:cNvSpPr txBox="1"/>
          <p:nvPr/>
        </p:nvSpPr>
        <p:spPr>
          <a:xfrm>
            <a:off x="1024128" y="5432442"/>
            <a:ext cx="8488007" cy="707886"/>
          </a:xfrm>
          <a:prstGeom prst="rect">
            <a:avLst/>
          </a:prstGeom>
          <a:noFill/>
        </p:spPr>
        <p:txBody>
          <a:bodyPr wrap="square">
            <a:spAutoFit/>
          </a:bodyPr>
          <a:lstStyle/>
          <a:p>
            <a:pPr>
              <a:spcAft>
                <a:spcPts val="601"/>
              </a:spcAft>
            </a:pPr>
            <a:r>
              <a:rPr lang="en-US" sz="2000" dirty="0"/>
              <a:t>In the UNEARTHED™ season, each team’s challenge is to</a:t>
            </a:r>
            <a:r>
              <a:rPr lang="en-US" sz="2000" b="1" dirty="0"/>
              <a:t> identify a problem faced by archaeologists and propose a solution that can help</a:t>
            </a:r>
            <a:r>
              <a:rPr lang="en-US" sz="2000" dirty="0"/>
              <a:t>. </a:t>
            </a:r>
          </a:p>
        </p:txBody>
      </p:sp>
      <p:sp>
        <p:nvSpPr>
          <p:cNvPr id="9" name="TextBox 8">
            <a:extLst>
              <a:ext uri="{FF2B5EF4-FFF2-40B4-BE49-F238E27FC236}">
                <a16:creationId xmlns:a16="http://schemas.microsoft.com/office/drawing/2014/main" id="{C1C366E6-557E-4BD1-E048-C6D5BE71C8D3}"/>
              </a:ext>
            </a:extLst>
          </p:cNvPr>
          <p:cNvSpPr txBox="1"/>
          <p:nvPr/>
        </p:nvSpPr>
        <p:spPr>
          <a:xfrm>
            <a:off x="1024129" y="2041524"/>
            <a:ext cx="5071871" cy="1323439"/>
          </a:xfrm>
          <a:prstGeom prst="rect">
            <a:avLst/>
          </a:prstGeom>
          <a:noFill/>
        </p:spPr>
        <p:txBody>
          <a:bodyPr wrap="square">
            <a:spAutoFit/>
          </a:bodyPr>
          <a:lstStyle/>
          <a:p>
            <a:r>
              <a:rPr lang="en-US" sz="2000" dirty="0"/>
              <a:t>During this archaeology-inspired season, teams use STEM and collaboration skills to unearth new findings about themselves and their collective communities to help build a better world.</a:t>
            </a:r>
          </a:p>
        </p:txBody>
      </p:sp>
      <p:pic>
        <p:nvPicPr>
          <p:cNvPr id="10" name="Picture 2" descr="No photo description available.">
            <a:extLst>
              <a:ext uri="{FF2B5EF4-FFF2-40B4-BE49-F238E27FC236}">
                <a16:creationId xmlns:a16="http://schemas.microsoft.com/office/drawing/2014/main" id="{5941A167-3CE4-B1C4-35BE-9E6C4D77475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77089" y="173039"/>
            <a:ext cx="6332616" cy="4269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939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807DC-A34A-CC36-8B64-40AAE95032AE}"/>
              </a:ext>
            </a:extLst>
          </p:cNvPr>
          <p:cNvSpPr>
            <a:spLocks noGrp="1"/>
          </p:cNvSpPr>
          <p:nvPr>
            <p:ph type="title"/>
          </p:nvPr>
        </p:nvSpPr>
        <p:spPr/>
        <p:txBody>
          <a:bodyPr/>
          <a:lstStyle/>
          <a:p>
            <a:r>
              <a:rPr lang="en-AU" dirty="0"/>
              <a:t>Project Sparks</a:t>
            </a:r>
          </a:p>
        </p:txBody>
      </p:sp>
      <p:sp>
        <p:nvSpPr>
          <p:cNvPr id="3" name="Content Placeholder 2">
            <a:extLst>
              <a:ext uri="{FF2B5EF4-FFF2-40B4-BE49-F238E27FC236}">
                <a16:creationId xmlns:a16="http://schemas.microsoft.com/office/drawing/2014/main" id="{B0AA1D87-F574-BB1E-EAC3-7FE19F4C38DF}"/>
              </a:ext>
            </a:extLst>
          </p:cNvPr>
          <p:cNvSpPr>
            <a:spLocks noGrp="1"/>
          </p:cNvSpPr>
          <p:nvPr>
            <p:ph idx="1"/>
          </p:nvPr>
        </p:nvSpPr>
        <p:spPr/>
        <p:txBody>
          <a:bodyPr/>
          <a:lstStyle/>
          <a:p>
            <a:r>
              <a:rPr lang="en-AU" dirty="0"/>
              <a:t>The Engineering Notebook contains “project sparks” – scenarios and questions to get teams thinking about possible project ideas. These include:</a:t>
            </a:r>
          </a:p>
          <a:p>
            <a:pPr lvl="1"/>
            <a:r>
              <a:rPr lang="en-AU" dirty="0"/>
              <a:t>How archaeologists identify possible locations for artifacts</a:t>
            </a:r>
          </a:p>
          <a:p>
            <a:pPr lvl="1"/>
            <a:r>
              <a:rPr lang="en-AU" dirty="0"/>
              <a:t>How technology can be used to map archaeologic sites</a:t>
            </a:r>
          </a:p>
          <a:p>
            <a:pPr lvl="1"/>
            <a:r>
              <a:rPr lang="en-AU" dirty="0"/>
              <a:t>What tools archaeologists use to excavate fragile artifacts</a:t>
            </a:r>
          </a:p>
          <a:p>
            <a:pPr lvl="1"/>
            <a:r>
              <a:rPr lang="en-AU" dirty="0"/>
              <a:t>How restoration processes can be improved</a:t>
            </a:r>
          </a:p>
          <a:p>
            <a:pPr lvl="1"/>
            <a:r>
              <a:rPr lang="en-AU" dirty="0"/>
              <a:t>How archaeologists can work with professionals in other careers</a:t>
            </a:r>
          </a:p>
          <a:p>
            <a:r>
              <a:rPr lang="en-AU" dirty="0"/>
              <a:t>The Engineering Notebook also includes a “careers and technology” page. The list includes archaeologists, site managers, lab technicians, conservators, anthropologists and geologists. This page can also inspire engaging and innovative project ideas! </a:t>
            </a:r>
          </a:p>
        </p:txBody>
      </p:sp>
    </p:spTree>
    <p:extLst>
      <p:ext uri="{BB962C8B-B14F-4D97-AF65-F5344CB8AC3E}">
        <p14:creationId xmlns:p14="http://schemas.microsoft.com/office/powerpoint/2010/main" val="1754549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69F82-223D-4A01-8C66-F7E458749481}"/>
              </a:ext>
            </a:extLst>
          </p:cNvPr>
          <p:cNvSpPr>
            <a:spLocks noGrp="1"/>
          </p:cNvSpPr>
          <p:nvPr>
            <p:ph type="title"/>
          </p:nvPr>
        </p:nvSpPr>
        <p:spPr/>
        <p:txBody>
          <a:bodyPr>
            <a:normAutofit/>
          </a:bodyPr>
          <a:lstStyle/>
          <a:p>
            <a:r>
              <a:rPr lang="en-AU" dirty="0"/>
              <a:t>What’s new this year?</a:t>
            </a:r>
          </a:p>
        </p:txBody>
      </p:sp>
      <p:sp>
        <p:nvSpPr>
          <p:cNvPr id="3" name="Content Placeholder 2">
            <a:extLst>
              <a:ext uri="{FF2B5EF4-FFF2-40B4-BE49-F238E27FC236}">
                <a16:creationId xmlns:a16="http://schemas.microsoft.com/office/drawing/2014/main" id="{857AAE09-F3DF-4BB2-8782-5FD0816AD514}"/>
              </a:ext>
            </a:extLst>
          </p:cNvPr>
          <p:cNvSpPr>
            <a:spLocks noGrp="1"/>
          </p:cNvSpPr>
          <p:nvPr>
            <p:ph idx="1"/>
          </p:nvPr>
        </p:nvSpPr>
        <p:spPr/>
        <p:txBody>
          <a:bodyPr>
            <a:normAutofit/>
          </a:bodyPr>
          <a:lstStyle/>
          <a:p>
            <a:pPr marL="0" indent="0">
              <a:buNone/>
            </a:pPr>
            <a:r>
              <a:rPr lang="en-US" dirty="0"/>
              <a:t>Last season saw major changes to judging, including the new Peer Award, the introduction of the Final Share &amp; Feedback interview component, and updates to rubrics. </a:t>
            </a:r>
          </a:p>
          <a:p>
            <a:pPr marL="0" indent="0">
              <a:buNone/>
            </a:pPr>
            <a:r>
              <a:rPr lang="en-US" dirty="0"/>
              <a:t>There are </a:t>
            </a:r>
            <a:r>
              <a:rPr lang="en-US" b="1" dirty="0"/>
              <a:t>no major changes to awards or processes</a:t>
            </a:r>
            <a:r>
              <a:rPr lang="en-US" dirty="0"/>
              <a:t> for this season. However, judging documents have been updated for this season. </a:t>
            </a:r>
          </a:p>
          <a:p>
            <a:pPr marL="0" indent="0">
              <a:buNone/>
            </a:pPr>
            <a:r>
              <a:rPr lang="en-US" dirty="0"/>
              <a:t>Also, there is a “Judge Guide and Quiz” available from firstinspires.org, but note that this is intended for judges at US/Canada events.  </a:t>
            </a:r>
          </a:p>
        </p:txBody>
      </p:sp>
    </p:spTree>
    <p:extLst>
      <p:ext uri="{BB962C8B-B14F-4D97-AF65-F5344CB8AC3E}">
        <p14:creationId xmlns:p14="http://schemas.microsoft.com/office/powerpoint/2010/main" val="3318583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69F82-223D-4A01-8C66-F7E458749481}"/>
              </a:ext>
            </a:extLst>
          </p:cNvPr>
          <p:cNvSpPr>
            <a:spLocks noGrp="1"/>
          </p:cNvSpPr>
          <p:nvPr>
            <p:ph type="title"/>
          </p:nvPr>
        </p:nvSpPr>
        <p:spPr/>
        <p:txBody>
          <a:bodyPr/>
          <a:lstStyle/>
          <a:p>
            <a:r>
              <a:rPr lang="en-AU" dirty="0"/>
              <a:t>Equity, Diversity and Inclusion</a:t>
            </a:r>
          </a:p>
        </p:txBody>
      </p:sp>
      <p:sp>
        <p:nvSpPr>
          <p:cNvPr id="3" name="Content Placeholder 2">
            <a:extLst>
              <a:ext uri="{FF2B5EF4-FFF2-40B4-BE49-F238E27FC236}">
                <a16:creationId xmlns:a16="http://schemas.microsoft.com/office/drawing/2014/main" id="{857AAE09-F3DF-4BB2-8782-5FD0816AD514}"/>
              </a:ext>
            </a:extLst>
          </p:cNvPr>
          <p:cNvSpPr>
            <a:spLocks noGrp="1"/>
          </p:cNvSpPr>
          <p:nvPr>
            <p:ph idx="1"/>
          </p:nvPr>
        </p:nvSpPr>
        <p:spPr/>
        <p:txBody>
          <a:bodyPr>
            <a:normAutofit fontScale="92500"/>
          </a:bodyPr>
          <a:lstStyle/>
          <a:p>
            <a:pPr marL="0" indent="0">
              <a:buNone/>
            </a:pPr>
            <a:r>
              <a:rPr lang="en-US" i="1" dirty="0"/>
              <a:t>FIRST is committed to fostering, cultivating and preserving a culture of equity, diversity, and inclusion. We embrace and encourage differences in race, ethnicity, national origin, sex, gender, gender identity, gender expression, sexual orientation, disability, age, religion, income, language, learning difference, or any other characteristics that make our adult-force and students unique.</a:t>
            </a:r>
          </a:p>
          <a:p>
            <a:pPr marL="0" indent="0">
              <a:buNone/>
            </a:pPr>
            <a:r>
              <a:rPr lang="en-AU" dirty="0"/>
              <a:t>You can help by:</a:t>
            </a:r>
          </a:p>
          <a:p>
            <a:pPr>
              <a:buFont typeface="Arial" panose="020B0604020202020204" pitchFamily="34" charset="0"/>
              <a:buChar char="•"/>
            </a:pPr>
            <a:r>
              <a:rPr lang="en-AU" dirty="0"/>
              <a:t> Viewing relevant EDI training materials</a:t>
            </a:r>
          </a:p>
          <a:p>
            <a:pPr>
              <a:buFont typeface="Arial" panose="020B0604020202020204" pitchFamily="34" charset="0"/>
              <a:buChar char="•"/>
            </a:pPr>
            <a:r>
              <a:rPr lang="en-AU" dirty="0"/>
              <a:t> Checking with your Judge Advisor about teams with students who require special considerations</a:t>
            </a:r>
          </a:p>
          <a:p>
            <a:pPr>
              <a:buFont typeface="Arial" panose="020B0604020202020204" pitchFamily="34" charset="0"/>
              <a:buChar char="•"/>
            </a:pPr>
            <a:r>
              <a:rPr lang="en-AU" dirty="0"/>
              <a:t> Providing appropriate accommodations during interviews, such as allowing students to sit down or wear dark glasses</a:t>
            </a:r>
          </a:p>
          <a:p>
            <a:pPr>
              <a:buFont typeface="Arial" panose="020B0604020202020204" pitchFamily="34" charset="0"/>
              <a:buChar char="•"/>
            </a:pPr>
            <a:r>
              <a:rPr lang="en-AU" dirty="0"/>
              <a:t> Keeping the </a:t>
            </a:r>
            <a:r>
              <a:rPr lang="en-AU" i="1" dirty="0"/>
              <a:t>FIRST</a:t>
            </a:r>
            <a:r>
              <a:rPr lang="en-AU" dirty="0"/>
              <a:t> Core Values in mind at all times!</a:t>
            </a:r>
          </a:p>
        </p:txBody>
      </p:sp>
    </p:spTree>
    <p:extLst>
      <p:ext uri="{BB962C8B-B14F-4D97-AF65-F5344CB8AC3E}">
        <p14:creationId xmlns:p14="http://schemas.microsoft.com/office/powerpoint/2010/main" val="1868024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ow to Develop Students&amp;#39; Holistic Skills Through FIRST Core Values During  Distance Learning | FIRST">
            <a:extLst>
              <a:ext uri="{FF2B5EF4-FFF2-40B4-BE49-F238E27FC236}">
                <a16:creationId xmlns:a16="http://schemas.microsoft.com/office/drawing/2014/main" id="{778BB74B-EBCD-4755-8310-FCDB15F28CD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7" y="907204"/>
            <a:ext cx="10905066" cy="5043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376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4145F-CAD2-ECC2-0168-9512FC708371}"/>
              </a:ext>
            </a:extLst>
          </p:cNvPr>
          <p:cNvSpPr>
            <a:spLocks noGrp="1"/>
          </p:cNvSpPr>
          <p:nvPr>
            <p:ph type="title"/>
          </p:nvPr>
        </p:nvSpPr>
        <p:spPr/>
        <p:txBody>
          <a:bodyPr/>
          <a:lstStyle/>
          <a:p>
            <a:r>
              <a:rPr lang="en-US" dirty="0"/>
              <a:t>What is FIRST LEGO LEAGUE Challenge?</a:t>
            </a:r>
            <a:endParaRPr lang="en-AU" dirty="0"/>
          </a:p>
        </p:txBody>
      </p:sp>
      <p:sp>
        <p:nvSpPr>
          <p:cNvPr id="3" name="Content Placeholder 2">
            <a:extLst>
              <a:ext uri="{FF2B5EF4-FFF2-40B4-BE49-F238E27FC236}">
                <a16:creationId xmlns:a16="http://schemas.microsoft.com/office/drawing/2014/main" id="{236006B1-3F32-105B-00BF-212B822AAB85}"/>
              </a:ext>
            </a:extLst>
          </p:cNvPr>
          <p:cNvSpPr>
            <a:spLocks noGrp="1"/>
          </p:cNvSpPr>
          <p:nvPr>
            <p:ph idx="1"/>
          </p:nvPr>
        </p:nvSpPr>
        <p:spPr/>
        <p:txBody>
          <a:bodyPr>
            <a:normAutofit fontScale="92500" lnSpcReduction="10000"/>
          </a:bodyPr>
          <a:lstStyle/>
          <a:p>
            <a:r>
              <a:rPr lang="en-US" dirty="0"/>
              <a:t>FIRST LEGO League introduces STEM to children ages 4-16 through fun, exciting hands-on learning. Participants gain real-world problem-solving experience through a guided, global robotics program, helping today’s students and teachers build a better future together. </a:t>
            </a:r>
          </a:p>
          <a:p>
            <a:r>
              <a:rPr lang="en-US" dirty="0"/>
              <a:t>Using STEM concepts, students overcome the same challenges that face scientists today. They develop critical-thinking and presentation skills, build habits of learning and self-confidence in STEM, and have a ton of fun while working as part of a team. </a:t>
            </a:r>
          </a:p>
          <a:p>
            <a:r>
              <a:rPr lang="en-US" dirty="0"/>
              <a:t>FIRST LEGO League Challenge involves four components:</a:t>
            </a:r>
          </a:p>
          <a:p>
            <a:pPr marL="457200" indent="-457200">
              <a:buFont typeface="+mj-lt"/>
              <a:buAutoNum type="arabicPeriod"/>
            </a:pPr>
            <a:r>
              <a:rPr lang="en-US" dirty="0"/>
              <a:t>Robot Game</a:t>
            </a:r>
          </a:p>
          <a:p>
            <a:pPr marL="457200" indent="-457200">
              <a:buFont typeface="+mj-lt"/>
              <a:buAutoNum type="arabicPeriod"/>
            </a:pPr>
            <a:r>
              <a:rPr lang="en-US" dirty="0"/>
              <a:t>The Robot Design </a:t>
            </a:r>
          </a:p>
          <a:p>
            <a:pPr marL="457200" indent="-457200">
              <a:buFont typeface="+mj-lt"/>
              <a:buAutoNum type="arabicPeriod"/>
            </a:pPr>
            <a:r>
              <a:rPr lang="en-US" dirty="0"/>
              <a:t>The Innovation Project</a:t>
            </a:r>
          </a:p>
          <a:p>
            <a:pPr marL="457200" indent="-457200">
              <a:buFont typeface="+mj-lt"/>
              <a:buAutoNum type="arabicPeriod"/>
            </a:pPr>
            <a:r>
              <a:rPr lang="en-US" dirty="0"/>
              <a:t>The FIRST Core Values</a:t>
            </a:r>
            <a:endParaRPr lang="en-AU" dirty="0"/>
          </a:p>
        </p:txBody>
      </p:sp>
    </p:spTree>
    <p:extLst>
      <p:ext uri="{BB962C8B-B14F-4D97-AF65-F5344CB8AC3E}">
        <p14:creationId xmlns:p14="http://schemas.microsoft.com/office/powerpoint/2010/main" val="144097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3894</TotalTime>
  <Words>1917</Words>
  <Application>Microsoft Office PowerPoint</Application>
  <PresentationFormat>Widescreen</PresentationFormat>
  <Paragraphs>194</Paragraphs>
  <Slides>28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Dotum</vt:lpstr>
      <vt:lpstr>Arial</vt:lpstr>
      <vt:lpstr>Calibri</vt:lpstr>
      <vt:lpstr>Symbol</vt:lpstr>
      <vt:lpstr>Tw Cen MT</vt:lpstr>
      <vt:lpstr>Tw Cen MT Condensed</vt:lpstr>
      <vt:lpstr>Wingdings 3</vt:lpstr>
      <vt:lpstr>Integral</vt:lpstr>
      <vt:lpstr>Judge training</vt:lpstr>
      <vt:lpstr>PowerPoint Presentation</vt:lpstr>
      <vt:lpstr>In this series…</vt:lpstr>
      <vt:lpstr>This year’s Theme: UNEARTHEDSM</vt:lpstr>
      <vt:lpstr>Project Sparks</vt:lpstr>
      <vt:lpstr>What’s new this year?</vt:lpstr>
      <vt:lpstr>Equity, Diversity and Inclusion</vt:lpstr>
      <vt:lpstr>PowerPoint Presentation</vt:lpstr>
      <vt:lpstr>What is FIRST LEGO LEAGUE Challenge?</vt:lpstr>
      <vt:lpstr>The robots!</vt:lpstr>
      <vt:lpstr>The judging role</vt:lpstr>
      <vt:lpstr>A typical day as a judge</vt:lpstr>
      <vt:lpstr>Judging session flowchart</vt:lpstr>
      <vt:lpstr>Important notes</vt:lpstr>
      <vt:lpstr>Judging Documents</vt:lpstr>
      <vt:lpstr>Judging session script</vt:lpstr>
      <vt:lpstr>rubrics</vt:lpstr>
      <vt:lpstr>PowerPoint Presentation</vt:lpstr>
      <vt:lpstr>awards</vt:lpstr>
      <vt:lpstr>Providing feedback to teams</vt:lpstr>
      <vt:lpstr>What are we looking for – Robot Design</vt:lpstr>
      <vt:lpstr>What are we looking for – innovation project</vt:lpstr>
      <vt:lpstr>What are we looking for – core values</vt:lpstr>
      <vt:lpstr>What happens after the interviews?</vt:lpstr>
      <vt:lpstr>Award eligibility</vt:lpstr>
      <vt:lpstr>Award Scripts</vt:lpstr>
      <vt:lpstr>Example Scripts</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Judge advisor training</dc:title>
  <dc:creator>Melinda Blake</dc:creator>
  <cp:lastModifiedBy>Mel Blake</cp:lastModifiedBy>
  <cp:revision>13</cp:revision>
  <dcterms:created xsi:type="dcterms:W3CDTF">2021-10-04T07:00:48Z</dcterms:created>
  <dcterms:modified xsi:type="dcterms:W3CDTF">2025-09-18T05:49:53Z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1a6c3db-1667-4f49-995a-8b9973972958_Enabled">
    <vt:lpwstr>true</vt:lpwstr>
  </property>
  <property fmtid="{D5CDD505-2E9C-101B-9397-08002B2CF9AE}" pid="3" name="MSIP_Label_51a6c3db-1667-4f49-995a-8b9973972958_SetDate">
    <vt:lpwstr>2023-06-28T05:53:29Z</vt:lpwstr>
  </property>
  <property fmtid="{D5CDD505-2E9C-101B-9397-08002B2CF9AE}" pid="4" name="MSIP_Label_51a6c3db-1667-4f49-995a-8b9973972958_Method">
    <vt:lpwstr>Standard</vt:lpwstr>
  </property>
  <property fmtid="{D5CDD505-2E9C-101B-9397-08002B2CF9AE}" pid="5" name="MSIP_Label_51a6c3db-1667-4f49-995a-8b9973972958_Name">
    <vt:lpwstr>UTS-Internal</vt:lpwstr>
  </property>
  <property fmtid="{D5CDD505-2E9C-101B-9397-08002B2CF9AE}" pid="6" name="MSIP_Label_51a6c3db-1667-4f49-995a-8b9973972958_SiteId">
    <vt:lpwstr>e8911c26-cf9f-4a9c-878e-527807be8791</vt:lpwstr>
  </property>
  <property fmtid="{D5CDD505-2E9C-101B-9397-08002B2CF9AE}" pid="7" name="MSIP_Label_51a6c3db-1667-4f49-995a-8b9973972958_ActionId">
    <vt:lpwstr>f358a123-ddee-49bb-9a27-5dad854fa306</vt:lpwstr>
  </property>
  <property fmtid="{D5CDD505-2E9C-101B-9397-08002B2CF9AE}" pid="8" name="MSIP_Label_51a6c3db-1667-4f49-995a-8b9973972958_ContentBits">
    <vt:lpwstr>0</vt:lpwstr>
  </property>
</Properties>
</file>