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12" r:id="rId4"/>
  </p:sldMasterIdLst>
  <p:notesMasterIdLst>
    <p:notesMasterId r:id="rId50"/>
  </p:notesMasterIdLst>
  <p:sldIdLst>
    <p:sldId id="256" r:id="rId5"/>
    <p:sldId id="263" r:id="rId6"/>
    <p:sldId id="261" r:id="rId7"/>
    <p:sldId id="288" r:id="rId8"/>
    <p:sldId id="289" r:id="rId9"/>
    <p:sldId id="290" r:id="rId10"/>
    <p:sldId id="291" r:id="rId11"/>
    <p:sldId id="292" r:id="rId12"/>
    <p:sldId id="293" r:id="rId13"/>
    <p:sldId id="294" r:id="rId14"/>
    <p:sldId id="295" r:id="rId15"/>
    <p:sldId id="296" r:id="rId16"/>
    <p:sldId id="318" r:id="rId17"/>
    <p:sldId id="319" r:id="rId18"/>
    <p:sldId id="320" r:id="rId19"/>
    <p:sldId id="315" r:id="rId20"/>
    <p:sldId id="316" r:id="rId21"/>
    <p:sldId id="317" r:id="rId22"/>
    <p:sldId id="309" r:id="rId23"/>
    <p:sldId id="310" r:id="rId24"/>
    <p:sldId id="311" r:id="rId25"/>
    <p:sldId id="312" r:id="rId26"/>
    <p:sldId id="313" r:id="rId27"/>
    <p:sldId id="314" r:id="rId28"/>
    <p:sldId id="321" r:id="rId29"/>
    <p:sldId id="322" r:id="rId30"/>
    <p:sldId id="323" r:id="rId31"/>
    <p:sldId id="306" r:id="rId32"/>
    <p:sldId id="307" r:id="rId33"/>
    <p:sldId id="308" r:id="rId34"/>
    <p:sldId id="303" r:id="rId35"/>
    <p:sldId id="304" r:id="rId36"/>
    <p:sldId id="305" r:id="rId37"/>
    <p:sldId id="300" r:id="rId38"/>
    <p:sldId id="301" r:id="rId39"/>
    <p:sldId id="302" r:id="rId40"/>
    <p:sldId id="297" r:id="rId41"/>
    <p:sldId id="298" r:id="rId42"/>
    <p:sldId id="299" r:id="rId43"/>
    <p:sldId id="327" r:id="rId44"/>
    <p:sldId id="324" r:id="rId45"/>
    <p:sldId id="325" r:id="rId46"/>
    <p:sldId id="326" r:id="rId47"/>
    <p:sldId id="328" r:id="rId48"/>
    <p:sldId id="329" r:id="rId49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4E33C"/>
    <a:srgbClr val="3165C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3072" autoAdjust="0"/>
    <p:restoredTop sz="92329" autoAdjust="0"/>
  </p:normalViewPr>
  <p:slideViewPr>
    <p:cSldViewPr snapToGrid="0" snapToObjects="1">
      <p:cViewPr varScale="1">
        <p:scale>
          <a:sx n="146" d="100"/>
          <a:sy n="146" d="100"/>
        </p:scale>
        <p:origin x="184" y="336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93" d="100"/>
          <a:sy n="93" d="100"/>
        </p:scale>
        <p:origin x="3784" y="21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theme" Target="theme/theme1.xml"/><Relationship Id="rId5" Type="http://schemas.openxmlformats.org/officeDocument/2006/relationships/slide" Target="slides/slid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8" Type="http://schemas.openxmlformats.org/officeDocument/2006/relationships/slide" Target="slides/slide4.xml"/><Relationship Id="rId51" Type="http://schemas.openxmlformats.org/officeDocument/2006/relationships/presProps" Target="presProps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AFEBF98-CA0D-534C-A20C-64AD7B4C8B50}" type="datetimeFigureOut">
              <a:rPr lang="en-US" smtClean="0"/>
              <a:t>9/1/26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E671015-C9A7-E442-A272-92807C0471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33011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E671015-C9A7-E442-A272-92807C04718A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540190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E671015-C9A7-E442-A272-92807C04718A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003602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E671015-C9A7-E442-A272-92807C04718A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124654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947DC5-B55C-3121-1B47-E7D1E8ECA9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422A224-D453-853B-7C25-D3C1313324C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5A3CC08-0475-1351-D86B-805F94C11B5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E8D7BCA-1607-3596-B8D8-32863536FE1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E671015-C9A7-E442-A272-92807C04718A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67282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elcom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481317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-1" y="0"/>
            <a:ext cx="9144001" cy="3336174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685184" y="3518169"/>
            <a:ext cx="2822712" cy="38164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400">
                <a:latin typeface="Roboto Medium" panose="02000000000000000000" pitchFamily="2" charset="0"/>
                <a:ea typeface="Roboto Medium" panose="02000000000000000000" pitchFamily="2" charset="0"/>
                <a:cs typeface="Helvetica Neue" panose="02000503000000020004" pitchFamily="2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636104" y="3518169"/>
            <a:ext cx="4744279" cy="446896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5" name="Straight Connector 4"/>
          <p:cNvCxnSpPr>
            <a:cxnSpLocks/>
          </p:cNvCxnSpPr>
          <p:nvPr userDrawn="1"/>
        </p:nvCxnSpPr>
        <p:spPr>
          <a:xfrm>
            <a:off x="0" y="3347405"/>
            <a:ext cx="9144000" cy="0"/>
          </a:xfrm>
          <a:prstGeom prst="line">
            <a:avLst/>
          </a:prstGeom>
          <a:ln w="127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icture with Capti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C0880C09-58BE-704C-9EF5-700C1A4D44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198" y="398045"/>
            <a:ext cx="8289236" cy="609599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E3F92CB7-DE02-2F4F-B713-6602961499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199" y="1143001"/>
            <a:ext cx="8289235" cy="241939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3829497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8" y="949927"/>
            <a:ext cx="8289236" cy="554181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647568"/>
            <a:ext cx="8289235" cy="297372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6444023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Picture with Capti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C0880C09-58BE-704C-9EF5-700C1A4D44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198" y="398045"/>
            <a:ext cx="8289236" cy="609599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E3F92CB7-DE02-2F4F-B713-6602961499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199" y="1143000"/>
            <a:ext cx="8289235" cy="241939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7032158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4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8" y="949927"/>
            <a:ext cx="8289236" cy="554181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647568"/>
            <a:ext cx="8289235" cy="297372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6062474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Picture with Capti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C0880C09-58BE-704C-9EF5-700C1A4D44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198" y="398045"/>
            <a:ext cx="8289236" cy="609599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E3F92CB7-DE02-2F4F-B713-6602961499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199" y="1143000"/>
            <a:ext cx="8289235" cy="241939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9926299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6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8" y="949927"/>
            <a:ext cx="8289236" cy="554181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647826"/>
            <a:ext cx="8289235" cy="29734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0168829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Picture with Capti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C0880C09-58BE-704C-9EF5-700C1A4D44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198" y="398045"/>
            <a:ext cx="8289236" cy="609599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E3F92CB7-DE02-2F4F-B713-6602961499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199" y="1143001"/>
            <a:ext cx="8289235" cy="241939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7541281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8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8" y="949927"/>
            <a:ext cx="8289236" cy="554181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647824"/>
            <a:ext cx="8289235" cy="297346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8524431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Picture with Capti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C0880C09-58BE-704C-9EF5-700C1A4D44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198" y="398045"/>
            <a:ext cx="8289236" cy="609599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E3F92CB7-DE02-2F4F-B713-6602961499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199" y="1143001"/>
            <a:ext cx="8289235" cy="241939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49623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Welcom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6295269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0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8" y="949927"/>
            <a:ext cx="8289236" cy="554181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647825"/>
            <a:ext cx="8289235" cy="297346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84937170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Picture with Capti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E3F92CB7-DE02-2F4F-B713-6602961499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199" y="1143001"/>
            <a:ext cx="8289235" cy="241939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0671008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5291882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385549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341611" y="1011929"/>
            <a:ext cx="8460777" cy="654325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algn="ctr">
              <a:lnSpc>
                <a:spcPct val="90000"/>
              </a:lnSpc>
              <a:defRPr sz="3600" spc="-8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Conference Session Title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44558" y="2024683"/>
            <a:ext cx="8460776" cy="360367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 algn="ctr">
              <a:buNone/>
              <a:defRPr sz="2200" b="0" cap="none" spc="0" baseline="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Helvetica Neue" panose="02000503000000020004" pitchFamily="2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Presenter Name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5085689" y="4651334"/>
            <a:ext cx="3496493" cy="199800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 algn="ctr">
              <a:buNone/>
              <a:defRPr sz="1500" b="0" cap="none" spc="0" baseline="0">
                <a:solidFill>
                  <a:schemeClr val="bg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Helvetica Neue" panose="02000503000000020004" pitchFamily="2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CONFIDENTIAL UNTIL APRIL 23</a:t>
            </a:r>
          </a:p>
        </p:txBody>
      </p:sp>
    </p:spTree>
    <p:extLst>
      <p:ext uri="{BB962C8B-B14F-4D97-AF65-F5344CB8AC3E}">
        <p14:creationId xmlns:p14="http://schemas.microsoft.com/office/powerpoint/2010/main" val="4224785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5697538" y="330543"/>
            <a:ext cx="3222507" cy="220576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 algn="ctr">
              <a:buNone/>
              <a:defRPr sz="1500" b="0" cap="none" spc="0" baseline="0">
                <a:solidFill>
                  <a:schemeClr val="tx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Helvetica Neue" panose="02000503000000020004" pitchFamily="2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CONFIDENTIAL UNTIL APRIL 23</a:t>
            </a:r>
          </a:p>
        </p:txBody>
      </p:sp>
    </p:spTree>
    <p:extLst>
      <p:ext uri="{BB962C8B-B14F-4D97-AF65-F5344CB8AC3E}">
        <p14:creationId xmlns:p14="http://schemas.microsoft.com/office/powerpoint/2010/main" val="2688014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134139" y="1055377"/>
            <a:ext cx="4491612" cy="1140478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ct val="90000"/>
              </a:lnSpc>
              <a:defRPr sz="3600" spc="-8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134140" y="2874655"/>
            <a:ext cx="4491612" cy="1140477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buNone/>
              <a:defRPr b="0" cap="none" spc="0" baseline="0">
                <a:solidFill>
                  <a:schemeClr val="tx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Helvetica Neue" panose="02000503000000020004" pitchFamily="2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8583604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8" y="884807"/>
            <a:ext cx="8289236" cy="64008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667435"/>
            <a:ext cx="8289235" cy="29368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8" y="884807"/>
            <a:ext cx="8289236" cy="64008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FEF8937E-7FDF-C44A-8A36-A5D313022C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75050" y="1667434"/>
            <a:ext cx="5111750" cy="2937647"/>
          </a:xfrm>
          <a:prstGeom prst="rect">
            <a:avLst/>
          </a:prstGeom>
        </p:spPr>
        <p:txBody>
          <a:bodyPr/>
          <a:lstStyle>
            <a:lvl1pPr>
              <a:defRPr sz="2000">
                <a:latin typeface="Roboto Medium" panose="02000000000000000000" pitchFamily="2" charset="0"/>
                <a:ea typeface="Roboto Medium" panose="02000000000000000000" pitchFamily="2" charset="0"/>
                <a:cs typeface="Helvetica Neue" panose="02000503000000020004" pitchFamily="2" charset="0"/>
              </a:defRPr>
            </a:lvl1pPr>
            <a:lvl2pPr>
              <a:defRPr sz="2000">
                <a:latin typeface="Roboto Medium" panose="02000000000000000000" pitchFamily="2" charset="0"/>
                <a:ea typeface="Roboto Medium" panose="02000000000000000000" pitchFamily="2" charset="0"/>
                <a:cs typeface="Helvetica Neue" panose="02000503000000020004" pitchFamily="2" charset="0"/>
              </a:defRPr>
            </a:lvl2pPr>
            <a:lvl3pPr>
              <a:defRPr sz="1800">
                <a:latin typeface="Roboto Medium" panose="02000000000000000000" pitchFamily="2" charset="0"/>
                <a:ea typeface="Roboto Medium" panose="02000000000000000000" pitchFamily="2" charset="0"/>
                <a:cs typeface="Helvetica Neue" panose="02000503000000020004" pitchFamily="2" charset="0"/>
              </a:defRPr>
            </a:lvl3pPr>
            <a:lvl4pPr>
              <a:defRPr sz="1600">
                <a:latin typeface="Roboto Medium" panose="02000000000000000000" pitchFamily="2" charset="0"/>
                <a:ea typeface="Roboto Medium" panose="02000000000000000000" pitchFamily="2" charset="0"/>
                <a:cs typeface="Helvetica Neue" panose="02000503000000020004" pitchFamily="2" charset="0"/>
              </a:defRPr>
            </a:lvl4pPr>
            <a:lvl5pPr>
              <a:defRPr sz="1400">
                <a:latin typeface="Roboto Medium" panose="02000000000000000000" pitchFamily="2" charset="0"/>
                <a:ea typeface="Roboto Medium" panose="02000000000000000000" pitchFamily="2" charset="0"/>
                <a:cs typeface="Helvetica Neue" panose="02000503000000020004" pitchFamily="2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E4F49F02-EF0A-1541-AE9A-C0D9F3AE3AA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57201" y="1667434"/>
            <a:ext cx="2922103" cy="293764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000" b="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8559694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37A2E7-7AC0-7C42-BA19-C28C5C917E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84294" y="598595"/>
            <a:ext cx="6754904" cy="675863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4155453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720196" y="598595"/>
            <a:ext cx="6119002" cy="675863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720196" y="1799293"/>
            <a:ext cx="6119002" cy="255378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24" r:id="rId1"/>
    <p:sldLayoutId id="2147483950" r:id="rId2"/>
    <p:sldLayoutId id="2147483913" r:id="rId3"/>
    <p:sldLayoutId id="2147483948" r:id="rId4"/>
    <p:sldLayoutId id="2147483949" r:id="rId5"/>
    <p:sldLayoutId id="2147483925" r:id="rId6"/>
    <p:sldLayoutId id="2147483914" r:id="rId7"/>
    <p:sldLayoutId id="2147483945" r:id="rId8"/>
    <p:sldLayoutId id="2147483936" r:id="rId9"/>
    <p:sldLayoutId id="2147483921" r:id="rId10"/>
    <p:sldLayoutId id="2147483934" r:id="rId11"/>
    <p:sldLayoutId id="2147483946" r:id="rId12"/>
    <p:sldLayoutId id="2147483953" r:id="rId13"/>
    <p:sldLayoutId id="2147483937" r:id="rId14"/>
    <p:sldLayoutId id="2147483938" r:id="rId15"/>
    <p:sldLayoutId id="2147483939" r:id="rId16"/>
    <p:sldLayoutId id="2147483940" r:id="rId17"/>
    <p:sldLayoutId id="2147483941" r:id="rId18"/>
    <p:sldLayoutId id="2147483942" r:id="rId19"/>
    <p:sldLayoutId id="2147483943" r:id="rId20"/>
    <p:sldLayoutId id="2147483944" r:id="rId21"/>
    <p:sldLayoutId id="2147483951" r:id="rId22"/>
    <p:sldLayoutId id="2147483952" r:id="rId23"/>
  </p:sldLayoutIdLst>
  <p:hf sldNum="0" hdr="0" ftr="0" dt="0"/>
  <p:txStyles>
    <p:titleStyle>
      <a:lvl1pPr algn="l" defTabSz="914400" rtl="0" eaLnBrk="1" latinLnBrk="0" hangingPunct="1">
        <a:spcBef>
          <a:spcPct val="0"/>
        </a:spcBef>
        <a:buNone/>
        <a:defRPr sz="2400" b="1" i="0" kern="1200" cap="none" spc="0" baseline="0">
          <a:solidFill>
            <a:schemeClr val="tx1"/>
          </a:solidFill>
          <a:latin typeface="Roboto Black" panose="02000000000000000000" pitchFamily="2" charset="0"/>
          <a:ea typeface="Roboto Black" panose="02000000000000000000" pitchFamily="2" charset="0"/>
          <a:cs typeface="Helvetica Neue" panose="02000503000000020004" pitchFamily="2" charset="0"/>
        </a:defRPr>
      </a:lvl1pPr>
    </p:titleStyle>
    <p:bodyStyle>
      <a:lvl1pPr marL="0" indent="0" algn="l" defTabSz="914400" rtl="0" eaLnBrk="1" latinLnBrk="0" hangingPunct="1">
        <a:spcBef>
          <a:spcPct val="20000"/>
        </a:spcBef>
        <a:spcAft>
          <a:spcPts val="600"/>
        </a:spcAft>
        <a:buFont typeface="Arial" pitchFamily="34" charset="0"/>
        <a:buNone/>
        <a:defRPr sz="2000" b="0" i="0" kern="1200">
          <a:solidFill>
            <a:schemeClr val="tx1"/>
          </a:solidFill>
          <a:latin typeface="Roboto Medium" panose="02000000000000000000" pitchFamily="2" charset="0"/>
          <a:ea typeface="Roboto Medium" panose="02000000000000000000" pitchFamily="2" charset="0"/>
          <a:cs typeface="Helvetica Neue" panose="02000503000000020004" pitchFamily="2" charset="0"/>
        </a:defRPr>
      </a:lvl1pPr>
      <a:lvl2pPr marL="457200" indent="-182880" algn="l" defTabSz="914400" rtl="0" eaLnBrk="1" latinLnBrk="0" hangingPunct="1">
        <a:spcBef>
          <a:spcPct val="20000"/>
        </a:spcBef>
        <a:buClr>
          <a:schemeClr val="tx1"/>
        </a:buClr>
        <a:buFont typeface="Arial" pitchFamily="34" charset="0"/>
        <a:buChar char="•"/>
        <a:defRPr sz="2000" b="0" i="0" kern="1200">
          <a:solidFill>
            <a:schemeClr val="tx1"/>
          </a:solidFill>
          <a:latin typeface="Roboto Medium" panose="02000000000000000000" pitchFamily="2" charset="0"/>
          <a:ea typeface="Roboto Medium" panose="02000000000000000000" pitchFamily="2" charset="0"/>
          <a:cs typeface="Helvetica Neue" panose="02000503000000020004" pitchFamily="2" charset="0"/>
        </a:defRPr>
      </a:lvl2pPr>
      <a:lvl3pPr marL="1143000" indent="-228600" algn="l" defTabSz="914400" rtl="0" eaLnBrk="1" latinLnBrk="0" hangingPunct="1">
        <a:spcBef>
          <a:spcPct val="20000"/>
        </a:spcBef>
        <a:buClr>
          <a:schemeClr val="tx1"/>
        </a:buClr>
        <a:buFont typeface="Arial" pitchFamily="34" charset="0"/>
        <a:buChar char="•"/>
        <a:defRPr sz="1800" b="0" i="0" kern="1200">
          <a:solidFill>
            <a:schemeClr val="tx1"/>
          </a:solidFill>
          <a:latin typeface="Roboto Medium" panose="02000000000000000000" pitchFamily="2" charset="0"/>
          <a:ea typeface="Roboto Medium" panose="02000000000000000000" pitchFamily="2" charset="0"/>
          <a:cs typeface="Helvetica Neue" panose="02000503000000020004" pitchFamily="2" charset="0"/>
        </a:defRPr>
      </a:lvl3pPr>
      <a:lvl4pPr marL="1600200" indent="-228600" algn="l" defTabSz="914400" rtl="0" eaLnBrk="1" latinLnBrk="0" hangingPunct="1">
        <a:spcBef>
          <a:spcPct val="20000"/>
        </a:spcBef>
        <a:buClr>
          <a:schemeClr val="tx1"/>
        </a:buClr>
        <a:buFont typeface="Arial" pitchFamily="34" charset="0"/>
        <a:buChar char="•"/>
        <a:defRPr sz="1600" b="0" i="0" kern="1200">
          <a:solidFill>
            <a:schemeClr val="tx1"/>
          </a:solidFill>
          <a:latin typeface="Roboto Medium" panose="02000000000000000000" pitchFamily="2" charset="0"/>
          <a:ea typeface="Roboto Medium" panose="02000000000000000000" pitchFamily="2" charset="0"/>
          <a:cs typeface="Helvetica Neue" panose="02000503000000020004" pitchFamily="2" charset="0"/>
        </a:defRPr>
      </a:lvl4pPr>
      <a:lvl5pPr marL="2057400" indent="-228600" algn="l" defTabSz="914400" rtl="0" eaLnBrk="1" latinLnBrk="0" hangingPunct="1">
        <a:spcBef>
          <a:spcPct val="20000"/>
        </a:spcBef>
        <a:buClr>
          <a:schemeClr val="tx1"/>
        </a:buClr>
        <a:buFont typeface="Arial" pitchFamily="34" charset="0"/>
        <a:buChar char="•"/>
        <a:defRPr sz="1400" b="0" i="0" kern="1200" baseline="0">
          <a:solidFill>
            <a:schemeClr val="tx1"/>
          </a:solidFill>
          <a:latin typeface="Roboto Medium" panose="02000000000000000000" pitchFamily="2" charset="0"/>
          <a:ea typeface="Roboto Medium" panose="02000000000000000000" pitchFamily="2" charset="0"/>
          <a:cs typeface="Helvetica Neue" panose="02000503000000020004" pitchFamily="2" charset="0"/>
        </a:defRPr>
      </a:lvl5pPr>
      <a:lvl6pPr marL="25146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592150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54FC46B7-69E9-3413-407A-D3923CF731C2}"/>
              </a:ext>
            </a:extLst>
          </p:cNvPr>
          <p:cNvSpPr>
            <a:spLocks noGrp="1"/>
          </p:cNvSpPr>
          <p:nvPr/>
        </p:nvSpPr>
        <p:spPr>
          <a:xfrm>
            <a:off x="1375117" y="1966711"/>
            <a:ext cx="6393765" cy="609599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400" b="1" i="0" kern="1200" cap="none" spc="0" baseline="0">
                <a:solidFill>
                  <a:schemeClr val="tx1"/>
                </a:solidFill>
                <a:latin typeface="Roboto Black" panose="02000000000000000000" pitchFamily="2" charset="0"/>
                <a:ea typeface="Roboto Black" panose="02000000000000000000" pitchFamily="2" charset="0"/>
                <a:cs typeface="Helvetica Neue" panose="02000503000000020004" pitchFamily="2" charset="0"/>
              </a:defRPr>
            </a:lvl1pPr>
          </a:lstStyle>
          <a:p>
            <a:pPr algn="ctr"/>
            <a:r>
              <a:rPr lang="en-US" sz="3600" dirty="0"/>
              <a:t>The Coach/Mentor Award</a:t>
            </a:r>
          </a:p>
        </p:txBody>
      </p:sp>
    </p:spTree>
    <p:extLst>
      <p:ext uri="{BB962C8B-B14F-4D97-AF65-F5344CB8AC3E}">
        <p14:creationId xmlns:p14="http://schemas.microsoft.com/office/powerpoint/2010/main" val="330100426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2E57EC70-CB3B-8463-A0CC-0DF404280934}"/>
              </a:ext>
            </a:extLst>
          </p:cNvPr>
          <p:cNvSpPr>
            <a:spLocks noGrp="1"/>
          </p:cNvSpPr>
          <p:nvPr/>
        </p:nvSpPr>
        <p:spPr>
          <a:xfrm>
            <a:off x="427382" y="306993"/>
            <a:ext cx="8289236" cy="609599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400" b="1" i="0" kern="1200" cap="none" spc="0" baseline="0">
                <a:solidFill>
                  <a:schemeClr val="tx1"/>
                </a:solidFill>
                <a:latin typeface="Roboto Black" panose="02000000000000000000" pitchFamily="2" charset="0"/>
                <a:ea typeface="Roboto Black" panose="02000000000000000000" pitchFamily="2" charset="0"/>
                <a:cs typeface="Helvetica Neue" panose="02000503000000020004" pitchFamily="2" charset="0"/>
              </a:defRPr>
            </a:lvl1pPr>
          </a:lstStyle>
          <a:p>
            <a:r>
              <a:rPr lang="en-US" dirty="0"/>
              <a:t>Coach/Mentor Award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1191833F-D0A3-2C99-448F-7924D8256DEB}"/>
              </a:ext>
            </a:extLst>
          </p:cNvPr>
          <p:cNvSpPr>
            <a:spLocks noGrp="1"/>
          </p:cNvSpPr>
          <p:nvPr/>
        </p:nvSpPr>
        <p:spPr>
          <a:xfrm>
            <a:off x="427383" y="1051949"/>
            <a:ext cx="8289235" cy="24193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spcAft>
                <a:spcPts val="600"/>
              </a:spcAft>
              <a:buFont typeface="Arial" pitchFamily="34" charset="0"/>
              <a:buNone/>
              <a:defRPr sz="2000" b="0" i="0" kern="1200">
                <a:solidFill>
                  <a:schemeClr val="tx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Helvetica Neue" panose="02000503000000020004" pitchFamily="2" charset="0"/>
              </a:defRPr>
            </a:lvl1pPr>
            <a:lvl2pPr marL="457200" indent="-18288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•"/>
              <a:defRPr sz="2000" b="0" i="0" kern="1200">
                <a:solidFill>
                  <a:schemeClr val="tx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Helvetica Neue" panose="02000503000000020004" pitchFamily="2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•"/>
              <a:defRPr sz="1800" b="0" i="0" kern="1200">
                <a:solidFill>
                  <a:schemeClr val="tx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Helvetica Neue" panose="02000503000000020004" pitchFamily="2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•"/>
              <a:defRPr sz="1600" b="0" i="0" kern="1200">
                <a:solidFill>
                  <a:schemeClr val="tx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Helvetica Neue" panose="02000503000000020004" pitchFamily="2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•"/>
              <a:defRPr sz="1400" b="0" i="0" kern="1200" baseline="0">
                <a:solidFill>
                  <a:schemeClr val="tx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Helvetica Neue" panose="02000503000000020004" pitchFamily="2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Coaches and mentors inspire their teams to do their best, both as individuals and together, and without them, there would be no </a:t>
            </a:r>
            <a:r>
              <a:rPr lang="en-US" i="1" dirty="0"/>
              <a:t>FIRST</a:t>
            </a:r>
            <a:r>
              <a:rPr lang="en-US" dirty="0"/>
              <a:t> LEGO League. This award goes to the coach or mentor whose leadership and guidance is clearly evident and best exemplifies the </a:t>
            </a:r>
            <a:r>
              <a:rPr lang="en-US" i="1" dirty="0"/>
              <a:t>FIRST</a:t>
            </a:r>
            <a:r>
              <a:rPr lang="en-US" dirty="0"/>
              <a:t> Core Values.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3719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AEC4E7-41A1-556E-02CA-8C902663CB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Coach/Mentor Award goes to:</a:t>
            </a:r>
            <a:r>
              <a:rPr lang="en-US" b="0" dirty="0"/>
              <a:t>​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884EB0-73D6-66BA-C7D4-2C9E392EEBB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anchor="ctr">
            <a:normAutofit/>
          </a:bodyPr>
          <a:lstStyle/>
          <a:p>
            <a:pPr algn="ctr"/>
            <a:endParaRPr lang="en-US" sz="3200" b="1" dirty="0">
              <a:latin typeface="Roboto Black" panose="02000000000000000000" pitchFamily="2" charset="0"/>
              <a:ea typeface="Roboto Black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871689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4A38ED4D-FF32-A0A7-FAB7-BF871EF8397D}"/>
              </a:ext>
            </a:extLst>
          </p:cNvPr>
          <p:cNvSpPr txBox="1"/>
          <p:nvPr/>
        </p:nvSpPr>
        <p:spPr>
          <a:xfrm>
            <a:off x="2286000" y="1956395"/>
            <a:ext cx="4572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 b="1" i="0" u="none" strike="noStrike" spc="0" dirty="0">
                <a:solidFill>
                  <a:srgbClr val="000000"/>
                </a:solidFill>
                <a:effectLst/>
                <a:latin typeface="Roboto Black" panose="02000000000000000000" pitchFamily="2" charset="0"/>
              </a:rPr>
              <a:t>Motivate Award</a:t>
            </a:r>
            <a:r>
              <a:rPr lang="en-US" sz="3600" b="0" i="0" dirty="0">
                <a:solidFill>
                  <a:srgbClr val="000000"/>
                </a:solidFill>
                <a:effectLst/>
                <a:latin typeface="Roboto Medium" panose="02000000000000000000" pitchFamily="2" charset="0"/>
              </a:rPr>
              <a:t>​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422789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D05449DA-8C98-5CBD-C9D4-CD537126377B}"/>
              </a:ext>
            </a:extLst>
          </p:cNvPr>
          <p:cNvSpPr>
            <a:spLocks noGrp="1"/>
          </p:cNvSpPr>
          <p:nvPr/>
        </p:nvSpPr>
        <p:spPr>
          <a:xfrm>
            <a:off x="427383" y="450937"/>
            <a:ext cx="8289236" cy="609599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400" b="1" i="0" kern="1200" cap="none" spc="0" baseline="0">
                <a:solidFill>
                  <a:schemeClr val="tx1"/>
                </a:solidFill>
                <a:latin typeface="Roboto Black" panose="02000000000000000000" pitchFamily="2" charset="0"/>
                <a:ea typeface="Roboto Black" panose="02000000000000000000" pitchFamily="2" charset="0"/>
                <a:cs typeface="Helvetica Neue" panose="02000503000000020004" pitchFamily="2" charset="0"/>
              </a:defRPr>
            </a:lvl1pPr>
          </a:lstStyle>
          <a:p>
            <a:r>
              <a:rPr lang="en-US" dirty="0"/>
              <a:t>Motivate Award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A090645B-DCA1-E6F1-971C-D76451243B0C}"/>
              </a:ext>
            </a:extLst>
          </p:cNvPr>
          <p:cNvSpPr>
            <a:spLocks noGrp="1"/>
          </p:cNvSpPr>
          <p:nvPr/>
        </p:nvSpPr>
        <p:spPr>
          <a:xfrm>
            <a:off x="427384" y="1195893"/>
            <a:ext cx="8289235" cy="24193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spcAft>
                <a:spcPts val="600"/>
              </a:spcAft>
              <a:buFont typeface="Arial" pitchFamily="34" charset="0"/>
              <a:buNone/>
              <a:defRPr sz="2000" b="0" i="0" kern="1200">
                <a:solidFill>
                  <a:schemeClr val="tx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Helvetica Neue" panose="02000503000000020004" pitchFamily="2" charset="0"/>
              </a:defRPr>
            </a:lvl1pPr>
            <a:lvl2pPr marL="457200" indent="-18288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•"/>
              <a:defRPr sz="2000" b="0" i="0" kern="1200">
                <a:solidFill>
                  <a:schemeClr val="tx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Helvetica Neue" panose="02000503000000020004" pitchFamily="2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•"/>
              <a:defRPr sz="1800" b="0" i="0" kern="1200">
                <a:solidFill>
                  <a:schemeClr val="tx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Helvetica Neue" panose="02000503000000020004" pitchFamily="2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•"/>
              <a:defRPr sz="1600" b="0" i="0" kern="1200">
                <a:solidFill>
                  <a:schemeClr val="tx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Helvetica Neue" panose="02000503000000020004" pitchFamily="2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•"/>
              <a:defRPr sz="1400" b="0" i="0" kern="1200" baseline="0">
                <a:solidFill>
                  <a:schemeClr val="tx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Helvetica Neue" panose="02000503000000020004" pitchFamily="2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This award celebrates a team that embraces the culture of </a:t>
            </a:r>
            <a:r>
              <a:rPr lang="en-US" i="1" dirty="0"/>
              <a:t>FIRST</a:t>
            </a:r>
            <a:r>
              <a:rPr lang="en-US" dirty="0"/>
              <a:t> LEGO League through team building, team spirit, and displayed enthusiasm.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016408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858A2F-4394-461C-92EA-990DA7F05D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Motivate Award goes to:</a:t>
            </a:r>
            <a:r>
              <a:rPr lang="en-US" b="0" dirty="0"/>
              <a:t>​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BAE4A6-D9D2-BDA9-E00C-6E97DA4C5ED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anchor="ctr">
            <a:normAutofit/>
          </a:bodyPr>
          <a:lstStyle/>
          <a:p>
            <a:pPr algn="ctr"/>
            <a:endParaRPr lang="en-US" sz="3200" b="1" dirty="0">
              <a:latin typeface="Roboto Black" panose="02000000000000000000" pitchFamily="2" charset="0"/>
              <a:ea typeface="Roboto Black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902053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5B213DCC-D905-BC01-E000-C1CAF2AD8ECB}"/>
              </a:ext>
            </a:extLst>
          </p:cNvPr>
          <p:cNvSpPr>
            <a:spLocks noGrp="1"/>
          </p:cNvSpPr>
          <p:nvPr/>
        </p:nvSpPr>
        <p:spPr>
          <a:xfrm>
            <a:off x="1375117" y="1962151"/>
            <a:ext cx="6393765" cy="609599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400" b="1" i="0" kern="1200" cap="none" spc="0" baseline="0">
                <a:solidFill>
                  <a:schemeClr val="tx1"/>
                </a:solidFill>
                <a:latin typeface="Roboto Black" panose="02000000000000000000" pitchFamily="2" charset="0"/>
                <a:ea typeface="Roboto Black" panose="02000000000000000000" pitchFamily="2" charset="0"/>
                <a:cs typeface="Helvetica Neue" panose="02000503000000020004" pitchFamily="2" charset="0"/>
              </a:defRPr>
            </a:lvl1pPr>
          </a:lstStyle>
          <a:p>
            <a:pPr algn="ctr"/>
            <a:r>
              <a:rPr lang="en-US" sz="3600" dirty="0"/>
              <a:t>Rising All-Star Award</a:t>
            </a:r>
          </a:p>
        </p:txBody>
      </p:sp>
    </p:spTree>
    <p:extLst>
      <p:ext uri="{BB962C8B-B14F-4D97-AF65-F5344CB8AC3E}">
        <p14:creationId xmlns:p14="http://schemas.microsoft.com/office/powerpoint/2010/main" val="345661585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7CF2A9D2-1FDF-18EF-F741-77761EA48B9D}"/>
              </a:ext>
            </a:extLst>
          </p:cNvPr>
          <p:cNvSpPr>
            <a:spLocks noGrp="1"/>
          </p:cNvSpPr>
          <p:nvPr/>
        </p:nvSpPr>
        <p:spPr>
          <a:xfrm>
            <a:off x="427382" y="463816"/>
            <a:ext cx="8289236" cy="609599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400" b="1" i="0" kern="1200" cap="none" spc="0" baseline="0">
                <a:solidFill>
                  <a:schemeClr val="tx1"/>
                </a:solidFill>
                <a:latin typeface="Roboto Black" panose="02000000000000000000" pitchFamily="2" charset="0"/>
                <a:ea typeface="Roboto Black" panose="02000000000000000000" pitchFamily="2" charset="0"/>
                <a:cs typeface="Helvetica Neue" panose="02000503000000020004" pitchFamily="2" charset="0"/>
              </a:defRPr>
            </a:lvl1pPr>
          </a:lstStyle>
          <a:p>
            <a:r>
              <a:rPr lang="en-US" dirty="0"/>
              <a:t>Rising All-Star Award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E784EAC2-A9A2-9847-ACEA-C9C2B3FAFE26}"/>
              </a:ext>
            </a:extLst>
          </p:cNvPr>
          <p:cNvSpPr>
            <a:spLocks noGrp="1"/>
          </p:cNvSpPr>
          <p:nvPr/>
        </p:nvSpPr>
        <p:spPr>
          <a:xfrm>
            <a:off x="427383" y="1208772"/>
            <a:ext cx="8289235" cy="24193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spcAft>
                <a:spcPts val="600"/>
              </a:spcAft>
              <a:buFont typeface="Arial" pitchFamily="34" charset="0"/>
              <a:buNone/>
              <a:defRPr sz="2000" b="0" i="0" kern="1200">
                <a:solidFill>
                  <a:schemeClr val="tx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Helvetica Neue" panose="02000503000000020004" pitchFamily="2" charset="0"/>
              </a:defRPr>
            </a:lvl1pPr>
            <a:lvl2pPr marL="457200" indent="-18288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•"/>
              <a:defRPr sz="2000" b="0" i="0" kern="1200">
                <a:solidFill>
                  <a:schemeClr val="tx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Helvetica Neue" panose="02000503000000020004" pitchFamily="2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•"/>
              <a:defRPr sz="1800" b="0" i="0" kern="1200">
                <a:solidFill>
                  <a:schemeClr val="tx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Helvetica Neue" panose="02000503000000020004" pitchFamily="2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•"/>
              <a:defRPr sz="1600" b="0" i="0" kern="1200">
                <a:solidFill>
                  <a:schemeClr val="tx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Helvetica Neue" panose="02000503000000020004" pitchFamily="2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•"/>
              <a:defRPr sz="1400" b="0" i="0" kern="1200" baseline="0">
                <a:solidFill>
                  <a:schemeClr val="tx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Helvetica Neue" panose="02000503000000020004" pitchFamily="2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This award celebrates a team that the judges notice and expect great things from in the future.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062375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E669C7-4A37-69FD-F628-98524F5D63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Rising All-Star Award goes to:</a:t>
            </a:r>
            <a:r>
              <a:rPr lang="en-US" b="0" dirty="0"/>
              <a:t>​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D598AD-B8E8-0682-DCE0-11589F9B6A9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anchor="ctr">
            <a:normAutofit/>
          </a:bodyPr>
          <a:lstStyle/>
          <a:p>
            <a:pPr algn="ctr"/>
            <a:endParaRPr lang="en-US" sz="3200" b="1" dirty="0">
              <a:latin typeface="Roboto Black" panose="02000000000000000000" pitchFamily="2" charset="0"/>
              <a:ea typeface="Roboto Black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711850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EE20881A-E5BA-80E3-D96D-518D72B073AC}"/>
              </a:ext>
            </a:extLst>
          </p:cNvPr>
          <p:cNvSpPr>
            <a:spLocks noGrp="1"/>
          </p:cNvSpPr>
          <p:nvPr/>
        </p:nvSpPr>
        <p:spPr>
          <a:xfrm>
            <a:off x="1375117" y="1962151"/>
            <a:ext cx="6393765" cy="609599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400" b="1" i="0" kern="1200" cap="none" spc="0" baseline="0">
                <a:solidFill>
                  <a:schemeClr val="tx1"/>
                </a:solidFill>
                <a:latin typeface="Roboto Black" panose="02000000000000000000" pitchFamily="2" charset="0"/>
                <a:ea typeface="Roboto Black" panose="02000000000000000000" pitchFamily="2" charset="0"/>
                <a:cs typeface="Helvetica Neue" panose="02000503000000020004" pitchFamily="2" charset="0"/>
              </a:defRPr>
            </a:lvl1pPr>
          </a:lstStyle>
          <a:p>
            <a:pPr algn="ctr"/>
            <a:r>
              <a:rPr lang="en-US" sz="3600" dirty="0"/>
              <a:t>Breakthrough Award</a:t>
            </a:r>
          </a:p>
        </p:txBody>
      </p:sp>
    </p:spTree>
    <p:extLst>
      <p:ext uri="{BB962C8B-B14F-4D97-AF65-F5344CB8AC3E}">
        <p14:creationId xmlns:p14="http://schemas.microsoft.com/office/powerpoint/2010/main" val="28766398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E92B6C-A2AB-CE42-9F05-8E834A7BAB9D}"/>
              </a:ext>
            </a:extLst>
          </p:cNvPr>
          <p:cNvSpPr>
            <a:spLocks noGrp="1" noChangeAspect="1"/>
          </p:cNvSpPr>
          <p:nvPr>
            <p:ph type="title"/>
          </p:nvPr>
        </p:nvSpPr>
        <p:spPr>
          <a:xfrm>
            <a:off x="427382" y="2571750"/>
            <a:ext cx="8289236" cy="640080"/>
          </a:xfrm>
        </p:spPr>
        <p:txBody>
          <a:bodyPr/>
          <a:lstStyle/>
          <a:p>
            <a:pPr algn="ctr"/>
            <a:r>
              <a:rPr lang="en-US" sz="3600" dirty="0"/>
              <a:t>BIOGLOW™</a:t>
            </a:r>
            <a:br>
              <a:rPr lang="en-US" sz="3600" dirty="0"/>
            </a:br>
            <a:r>
              <a:rPr lang="en-US" sz="3600" dirty="0"/>
              <a:t>Awards Ceremony</a:t>
            </a:r>
          </a:p>
        </p:txBody>
      </p:sp>
    </p:spTree>
    <p:extLst>
      <p:ext uri="{BB962C8B-B14F-4D97-AF65-F5344CB8AC3E}">
        <p14:creationId xmlns:p14="http://schemas.microsoft.com/office/powerpoint/2010/main" val="234092197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D87BC366-860D-3EF2-65DC-006DE368B14F}"/>
              </a:ext>
            </a:extLst>
          </p:cNvPr>
          <p:cNvSpPr>
            <a:spLocks noGrp="1"/>
          </p:cNvSpPr>
          <p:nvPr/>
        </p:nvSpPr>
        <p:spPr>
          <a:xfrm>
            <a:off x="496070" y="379975"/>
            <a:ext cx="8289236" cy="609599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400" b="1" i="0" kern="1200" cap="none" spc="0" baseline="0">
                <a:solidFill>
                  <a:schemeClr val="tx1"/>
                </a:solidFill>
                <a:latin typeface="Roboto Black" panose="02000000000000000000" pitchFamily="2" charset="0"/>
                <a:ea typeface="Roboto Black" panose="02000000000000000000" pitchFamily="2" charset="0"/>
                <a:cs typeface="Helvetica Neue" panose="02000503000000020004" pitchFamily="2" charset="0"/>
              </a:defRPr>
            </a:lvl1pPr>
          </a:lstStyle>
          <a:p>
            <a:r>
              <a:rPr lang="en-US" dirty="0"/>
              <a:t>Breakthrough Award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727C1817-05A5-71E8-3470-6EA6302D50AF}"/>
              </a:ext>
            </a:extLst>
          </p:cNvPr>
          <p:cNvSpPr>
            <a:spLocks noGrp="1"/>
          </p:cNvSpPr>
          <p:nvPr/>
        </p:nvSpPr>
        <p:spPr>
          <a:xfrm>
            <a:off x="496071" y="1124931"/>
            <a:ext cx="8289235" cy="24193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spcAft>
                <a:spcPts val="600"/>
              </a:spcAft>
              <a:buFont typeface="Arial" pitchFamily="34" charset="0"/>
              <a:buNone/>
              <a:defRPr sz="2000" b="0" i="0" kern="1200">
                <a:solidFill>
                  <a:schemeClr val="tx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Helvetica Neue" panose="02000503000000020004" pitchFamily="2" charset="0"/>
              </a:defRPr>
            </a:lvl1pPr>
            <a:lvl2pPr marL="457200" indent="-18288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•"/>
              <a:defRPr sz="2000" b="0" i="0" kern="1200">
                <a:solidFill>
                  <a:schemeClr val="tx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Helvetica Neue" panose="02000503000000020004" pitchFamily="2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•"/>
              <a:defRPr sz="1800" b="0" i="0" kern="1200">
                <a:solidFill>
                  <a:schemeClr val="tx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Helvetica Neue" panose="02000503000000020004" pitchFamily="2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•"/>
              <a:defRPr sz="1600" b="0" i="0" kern="1200">
                <a:solidFill>
                  <a:schemeClr val="tx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Helvetica Neue" panose="02000503000000020004" pitchFamily="2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•"/>
              <a:defRPr sz="1400" b="0" i="0" kern="1200" baseline="0">
                <a:solidFill>
                  <a:schemeClr val="tx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Helvetica Neue" panose="02000503000000020004" pitchFamily="2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This award celebrates a team that made significant progress in their confidence and capability in both the Robot Game and Innovation Project and are a shining example of excellent Core Values. They demonstrate that they understand that what they discover is more important than what they win.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742394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F0B6F8-AF9A-00A6-725C-93EC755A7B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Breakthrough Award goes to:</a:t>
            </a:r>
            <a:r>
              <a:rPr lang="en-US" b="0" dirty="0"/>
              <a:t>​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B041FC-87F5-F627-A012-E2A49E041C2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anchor="ctr">
            <a:normAutofit/>
          </a:bodyPr>
          <a:lstStyle/>
          <a:p>
            <a:pPr algn="ctr"/>
            <a:endParaRPr lang="en-US" sz="3200" b="1" dirty="0">
              <a:latin typeface="Roboto Black" panose="02000000000000000000" pitchFamily="2" charset="0"/>
              <a:ea typeface="Roboto Black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882131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09E939AD-C4FA-00BC-14E7-EBFD428D68DC}"/>
              </a:ext>
            </a:extLst>
          </p:cNvPr>
          <p:cNvSpPr>
            <a:spLocks noGrp="1"/>
          </p:cNvSpPr>
          <p:nvPr/>
        </p:nvSpPr>
        <p:spPr>
          <a:xfrm>
            <a:off x="1375117" y="1962151"/>
            <a:ext cx="6393765" cy="609599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400" b="1" i="0" kern="1200" cap="none" spc="0" baseline="0">
                <a:solidFill>
                  <a:schemeClr val="tx1"/>
                </a:solidFill>
                <a:latin typeface="Roboto Black" panose="02000000000000000000" pitchFamily="2" charset="0"/>
                <a:ea typeface="Roboto Black" panose="02000000000000000000" pitchFamily="2" charset="0"/>
                <a:cs typeface="Helvetica Neue" panose="02000503000000020004" pitchFamily="2" charset="0"/>
              </a:defRPr>
            </a:lvl1pPr>
          </a:lstStyle>
          <a:p>
            <a:pPr algn="ctr"/>
            <a:r>
              <a:rPr lang="en-US" sz="3600" dirty="0"/>
              <a:t>Engineering Excellence Award</a:t>
            </a:r>
          </a:p>
        </p:txBody>
      </p:sp>
    </p:spTree>
    <p:extLst>
      <p:ext uri="{BB962C8B-B14F-4D97-AF65-F5344CB8AC3E}">
        <p14:creationId xmlns:p14="http://schemas.microsoft.com/office/powerpoint/2010/main" val="283175459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618F6FE9-9FE3-EA58-E2E9-35199C4F325E}"/>
              </a:ext>
            </a:extLst>
          </p:cNvPr>
          <p:cNvSpPr>
            <a:spLocks noGrp="1"/>
          </p:cNvSpPr>
          <p:nvPr/>
        </p:nvSpPr>
        <p:spPr>
          <a:xfrm>
            <a:off x="427382" y="379975"/>
            <a:ext cx="8289236" cy="609599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400" b="1" i="0" kern="1200" cap="none" spc="0" baseline="0">
                <a:solidFill>
                  <a:schemeClr val="tx1"/>
                </a:solidFill>
                <a:latin typeface="Roboto Black" panose="02000000000000000000" pitchFamily="2" charset="0"/>
                <a:ea typeface="Roboto Black" panose="02000000000000000000" pitchFamily="2" charset="0"/>
                <a:cs typeface="Helvetica Neue" panose="02000503000000020004" pitchFamily="2" charset="0"/>
              </a:defRPr>
            </a:lvl1pPr>
          </a:lstStyle>
          <a:p>
            <a:r>
              <a:rPr lang="en-US" dirty="0"/>
              <a:t>Engineering Excellence Award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C1EF8BD9-19C6-E539-88C2-DFEF9729D565}"/>
              </a:ext>
            </a:extLst>
          </p:cNvPr>
          <p:cNvSpPr>
            <a:spLocks noGrp="1"/>
          </p:cNvSpPr>
          <p:nvPr/>
        </p:nvSpPr>
        <p:spPr>
          <a:xfrm>
            <a:off x="427383" y="1124931"/>
            <a:ext cx="8289235" cy="24193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spcAft>
                <a:spcPts val="600"/>
              </a:spcAft>
              <a:buFont typeface="Arial" pitchFamily="34" charset="0"/>
              <a:buNone/>
              <a:defRPr sz="2000" b="0" i="0" kern="1200">
                <a:solidFill>
                  <a:schemeClr val="tx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Helvetica Neue" panose="02000503000000020004" pitchFamily="2" charset="0"/>
              </a:defRPr>
            </a:lvl1pPr>
            <a:lvl2pPr marL="457200" indent="-18288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•"/>
              <a:defRPr sz="2000" b="0" i="0" kern="1200">
                <a:solidFill>
                  <a:schemeClr val="tx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Helvetica Neue" panose="02000503000000020004" pitchFamily="2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•"/>
              <a:defRPr sz="1800" b="0" i="0" kern="1200">
                <a:solidFill>
                  <a:schemeClr val="tx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Helvetica Neue" panose="02000503000000020004" pitchFamily="2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•"/>
              <a:defRPr sz="1600" b="0" i="0" kern="1200">
                <a:solidFill>
                  <a:schemeClr val="tx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Helvetica Neue" panose="02000503000000020004" pitchFamily="2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•"/>
              <a:defRPr sz="1400" b="0" i="0" kern="1200" baseline="0">
                <a:solidFill>
                  <a:schemeClr val="tx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Helvetica Neue" panose="02000503000000020004" pitchFamily="2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This award celebrates a team with an efficiently designed robot, an innovative Project solution that effectively addresses the season Challenge, and great Core Values evident in all they do.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73499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56E154-DECD-1F19-A05A-448AE93AF5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Engineering Excellence Award goes to:</a:t>
            </a:r>
            <a:r>
              <a:rPr lang="en-US" b="0" dirty="0"/>
              <a:t>​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71A97E-E091-A44D-92F1-10FE0A97CB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anchor="ctr">
            <a:normAutofit/>
          </a:bodyPr>
          <a:lstStyle/>
          <a:p>
            <a:pPr algn="ctr"/>
            <a:endParaRPr lang="en-US" sz="3200" b="1" dirty="0">
              <a:latin typeface="Roboto Black" panose="02000000000000000000" pitchFamily="2" charset="0"/>
              <a:ea typeface="Roboto Black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02085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75C7FC3B-2FE7-4799-A74E-EA972B4D764C}"/>
              </a:ext>
            </a:extLst>
          </p:cNvPr>
          <p:cNvSpPr>
            <a:spLocks noGrp="1"/>
          </p:cNvSpPr>
          <p:nvPr/>
        </p:nvSpPr>
        <p:spPr>
          <a:xfrm>
            <a:off x="427382" y="2022251"/>
            <a:ext cx="8289236" cy="609599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400" b="1" i="0" kern="1200" cap="none" spc="0" baseline="0">
                <a:solidFill>
                  <a:schemeClr val="tx1"/>
                </a:solidFill>
                <a:latin typeface="Roboto Black" panose="02000000000000000000" pitchFamily="2" charset="0"/>
                <a:ea typeface="Roboto Black" panose="02000000000000000000" pitchFamily="2" charset="0"/>
                <a:cs typeface="Helvetica Neue" panose="02000503000000020004" pitchFamily="2" charset="0"/>
              </a:defRPr>
            </a:lvl1pPr>
          </a:lstStyle>
          <a:p>
            <a:pPr algn="ctr"/>
            <a:r>
              <a:rPr lang="en-US" sz="3600" dirty="0">
                <a:cs typeface="Roboto Medium"/>
              </a:rPr>
              <a:t>Peer Award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322225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6A238E50-0486-B58D-37B5-087094A3853C}"/>
              </a:ext>
            </a:extLst>
          </p:cNvPr>
          <p:cNvSpPr>
            <a:spLocks noGrp="1"/>
          </p:cNvSpPr>
          <p:nvPr/>
        </p:nvSpPr>
        <p:spPr>
          <a:xfrm>
            <a:off x="470312" y="414317"/>
            <a:ext cx="8289236" cy="609599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400" b="1" i="0" kern="1200" cap="none" spc="0" baseline="0">
                <a:solidFill>
                  <a:schemeClr val="tx1"/>
                </a:solidFill>
                <a:latin typeface="Roboto Black" panose="02000000000000000000" pitchFamily="2" charset="0"/>
                <a:ea typeface="Roboto Black" panose="02000000000000000000" pitchFamily="2" charset="0"/>
                <a:cs typeface="Helvetica Neue" panose="02000503000000020004" pitchFamily="2" charset="0"/>
              </a:defRPr>
            </a:lvl1pPr>
          </a:lstStyle>
          <a:p>
            <a:r>
              <a:rPr lang="en-US" dirty="0"/>
              <a:t>Peer Award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48F3C224-D410-7312-7726-10F00725AE93}"/>
              </a:ext>
            </a:extLst>
          </p:cNvPr>
          <p:cNvSpPr>
            <a:spLocks noGrp="1"/>
          </p:cNvSpPr>
          <p:nvPr/>
        </p:nvSpPr>
        <p:spPr>
          <a:xfrm>
            <a:off x="470313" y="1159273"/>
            <a:ext cx="8289235" cy="241939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spcAft>
                <a:spcPts val="600"/>
              </a:spcAft>
              <a:buFont typeface="Arial" pitchFamily="34" charset="0"/>
              <a:buNone/>
              <a:defRPr sz="2000" b="0" i="0" kern="1200">
                <a:solidFill>
                  <a:schemeClr val="tx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Helvetica Neue" panose="02000503000000020004" pitchFamily="2" charset="0"/>
              </a:defRPr>
            </a:lvl1pPr>
            <a:lvl2pPr marL="457200" indent="-18288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•"/>
              <a:defRPr sz="2000" b="0" i="0" kern="1200">
                <a:solidFill>
                  <a:schemeClr val="tx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Helvetica Neue" panose="02000503000000020004" pitchFamily="2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•"/>
              <a:defRPr sz="1800" b="0" i="0" kern="1200">
                <a:solidFill>
                  <a:schemeClr val="tx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Helvetica Neue" panose="02000503000000020004" pitchFamily="2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•"/>
              <a:defRPr sz="1600" b="0" i="0" kern="1200">
                <a:solidFill>
                  <a:schemeClr val="tx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Helvetica Neue" panose="02000503000000020004" pitchFamily="2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•"/>
              <a:defRPr sz="1400" b="0" i="0" kern="1200" baseline="0">
                <a:solidFill>
                  <a:schemeClr val="tx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Helvetica Neue" panose="02000503000000020004" pitchFamily="2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latin typeface="Roboto Medium"/>
                <a:ea typeface="Calibri"/>
                <a:cs typeface="Calibri"/>
              </a:rPr>
              <a:t>The Peer Award celebrates a team that has been nominated by their peers for their expression of Core Values and </a:t>
            </a:r>
            <a:r>
              <a:rPr lang="en-US" i="1" dirty="0">
                <a:latin typeface="Roboto"/>
                <a:ea typeface="Calibri"/>
                <a:cs typeface="Calibri"/>
              </a:rPr>
              <a:t>Gracious Professionalism</a:t>
            </a:r>
            <a:r>
              <a:rPr lang="en-US" dirty="0">
                <a:latin typeface="Roboto Medium"/>
                <a:ea typeface="Calibri"/>
                <a:cs typeface="Calibri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47208542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59296A-C15F-4C64-D1A4-107E0A1FE1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Peer Award goes to:</a:t>
            </a:r>
            <a:r>
              <a:rPr lang="en-US" b="0" dirty="0"/>
              <a:t>​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B484B6-7DF7-A89A-FE12-198EF75D0B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anchor="ctr">
            <a:normAutofit/>
          </a:bodyPr>
          <a:lstStyle/>
          <a:p>
            <a:pPr algn="ctr"/>
            <a:endParaRPr lang="en-US" sz="3200" b="1" dirty="0">
              <a:latin typeface="Roboto Black" panose="02000000000000000000" pitchFamily="2" charset="0"/>
              <a:ea typeface="Roboto Black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253840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DD7D8239-355D-9AAD-24AA-E9347A2D543C}"/>
              </a:ext>
            </a:extLst>
          </p:cNvPr>
          <p:cNvSpPr>
            <a:spLocks noGrp="1"/>
          </p:cNvSpPr>
          <p:nvPr/>
        </p:nvSpPr>
        <p:spPr>
          <a:xfrm>
            <a:off x="1375117" y="1962150"/>
            <a:ext cx="6393765" cy="609599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400" b="1" i="0" kern="1200" cap="none" spc="0" baseline="0">
                <a:solidFill>
                  <a:schemeClr val="tx1"/>
                </a:solidFill>
                <a:latin typeface="Roboto Black" panose="02000000000000000000" pitchFamily="2" charset="0"/>
                <a:ea typeface="Roboto Black" panose="02000000000000000000" pitchFamily="2" charset="0"/>
                <a:cs typeface="Helvetica Neue" panose="02000503000000020004" pitchFamily="2" charset="0"/>
              </a:defRPr>
            </a:lvl1pPr>
          </a:lstStyle>
          <a:p>
            <a:pPr algn="ctr"/>
            <a:r>
              <a:rPr lang="en-US" sz="3600" dirty="0"/>
              <a:t>Robot Performance Award</a:t>
            </a:r>
          </a:p>
        </p:txBody>
      </p:sp>
    </p:spTree>
    <p:extLst>
      <p:ext uri="{BB962C8B-B14F-4D97-AF65-F5344CB8AC3E}">
        <p14:creationId xmlns:p14="http://schemas.microsoft.com/office/powerpoint/2010/main" val="106608787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53FDBD95-995F-F3E1-3D69-9274474AC24D}"/>
              </a:ext>
            </a:extLst>
          </p:cNvPr>
          <p:cNvSpPr>
            <a:spLocks noGrp="1"/>
          </p:cNvSpPr>
          <p:nvPr/>
        </p:nvSpPr>
        <p:spPr>
          <a:xfrm>
            <a:off x="427383" y="379975"/>
            <a:ext cx="8289236" cy="609599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400" b="1" i="0" kern="1200" cap="none" spc="0" baseline="0">
                <a:solidFill>
                  <a:schemeClr val="tx1"/>
                </a:solidFill>
                <a:latin typeface="Roboto Black" panose="02000000000000000000" pitchFamily="2" charset="0"/>
                <a:ea typeface="Roboto Black" panose="02000000000000000000" pitchFamily="2" charset="0"/>
                <a:cs typeface="Helvetica Neue" panose="02000503000000020004" pitchFamily="2" charset="0"/>
              </a:defRPr>
            </a:lvl1pPr>
          </a:lstStyle>
          <a:p>
            <a:r>
              <a:rPr lang="en-US" dirty="0"/>
              <a:t>Robot Performance Award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A5C24FB7-F7CD-ECA9-8983-EC16B69913B9}"/>
              </a:ext>
            </a:extLst>
          </p:cNvPr>
          <p:cNvSpPr>
            <a:spLocks noGrp="1"/>
          </p:cNvSpPr>
          <p:nvPr/>
        </p:nvSpPr>
        <p:spPr>
          <a:xfrm>
            <a:off x="427384" y="1124931"/>
            <a:ext cx="8289235" cy="24193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spcAft>
                <a:spcPts val="600"/>
              </a:spcAft>
              <a:buFont typeface="Arial" pitchFamily="34" charset="0"/>
              <a:buNone/>
              <a:defRPr sz="2000" b="0" i="0" kern="1200">
                <a:solidFill>
                  <a:schemeClr val="tx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Helvetica Neue" panose="02000503000000020004" pitchFamily="2" charset="0"/>
              </a:defRPr>
            </a:lvl1pPr>
            <a:lvl2pPr marL="457200" indent="-18288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•"/>
              <a:defRPr sz="2000" b="0" i="0" kern="1200">
                <a:solidFill>
                  <a:schemeClr val="tx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Helvetica Neue" panose="02000503000000020004" pitchFamily="2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•"/>
              <a:defRPr sz="1800" b="0" i="0" kern="1200">
                <a:solidFill>
                  <a:schemeClr val="tx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Helvetica Neue" panose="02000503000000020004" pitchFamily="2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•"/>
              <a:defRPr sz="1600" b="0" i="0" kern="1200">
                <a:solidFill>
                  <a:schemeClr val="tx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Helvetica Neue" panose="02000503000000020004" pitchFamily="2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•"/>
              <a:defRPr sz="1400" b="0" i="0" kern="1200" baseline="0">
                <a:solidFill>
                  <a:schemeClr val="tx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Helvetica Neue" panose="02000503000000020004" pitchFamily="2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This award celebrates a team that scores the most points during the Robot Game. Teams have a chance to compete in at least three 2.5-minute matches and their highest score counts.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55479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DD8B9C-F006-704E-91E6-CF2B984FE19D}"/>
              </a:ext>
            </a:extLst>
          </p:cNvPr>
          <p:cNvSpPr>
            <a:spLocks noGrp="1" noChangeAspect="1"/>
          </p:cNvSpPr>
          <p:nvPr>
            <p:ph type="ctrTitle"/>
          </p:nvPr>
        </p:nvSpPr>
        <p:spPr>
          <a:xfrm>
            <a:off x="277217" y="2244587"/>
            <a:ext cx="8460777" cy="654325"/>
          </a:xfrm>
        </p:spPr>
        <p:txBody>
          <a:bodyPr/>
          <a:lstStyle/>
          <a:p>
            <a:r>
              <a:rPr lang="en-US" dirty="0"/>
              <a:t>Medals</a:t>
            </a:r>
          </a:p>
        </p:txBody>
      </p:sp>
    </p:spTree>
    <p:extLst>
      <p:ext uri="{BB962C8B-B14F-4D97-AF65-F5344CB8AC3E}">
        <p14:creationId xmlns:p14="http://schemas.microsoft.com/office/powerpoint/2010/main" val="335343364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68F39973-1793-8794-406A-2D59E003329F}"/>
              </a:ext>
            </a:extLst>
          </p:cNvPr>
          <p:cNvSpPr>
            <a:spLocks noGrp="1"/>
          </p:cNvSpPr>
          <p:nvPr/>
        </p:nvSpPr>
        <p:spPr>
          <a:xfrm>
            <a:off x="427383" y="379975"/>
            <a:ext cx="8289236" cy="609599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400" b="1" i="0" kern="1200" cap="none" spc="0" baseline="0">
                <a:solidFill>
                  <a:schemeClr val="tx1"/>
                </a:solidFill>
                <a:latin typeface="Roboto Black" panose="02000000000000000000" pitchFamily="2" charset="0"/>
                <a:ea typeface="Roboto Black" panose="02000000000000000000" pitchFamily="2" charset="0"/>
                <a:cs typeface="Helvetica Neue" panose="02000503000000020004" pitchFamily="2" charset="0"/>
              </a:defRPr>
            </a:lvl1pPr>
          </a:lstStyle>
          <a:p>
            <a:r>
              <a:rPr lang="en-US" dirty="0"/>
              <a:t>The Robot Performance Award goes to: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174D87CF-F066-CCFD-B1EF-2F8C7B235D20}"/>
              </a:ext>
            </a:extLst>
          </p:cNvPr>
          <p:cNvSpPr>
            <a:spLocks noGrp="1"/>
          </p:cNvSpPr>
          <p:nvPr/>
        </p:nvSpPr>
        <p:spPr>
          <a:xfrm>
            <a:off x="427384" y="1124931"/>
            <a:ext cx="8289235" cy="24193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spcAft>
                <a:spcPts val="600"/>
              </a:spcAft>
              <a:buFont typeface="Arial" pitchFamily="34" charset="0"/>
              <a:buNone/>
              <a:defRPr sz="2000" b="0" i="0" kern="1200">
                <a:solidFill>
                  <a:schemeClr val="tx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Helvetica Neue" panose="02000503000000020004" pitchFamily="2" charset="0"/>
              </a:defRPr>
            </a:lvl1pPr>
            <a:lvl2pPr marL="457200" indent="-18288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•"/>
              <a:defRPr sz="2000" b="0" i="0" kern="1200">
                <a:solidFill>
                  <a:schemeClr val="tx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Helvetica Neue" panose="02000503000000020004" pitchFamily="2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•"/>
              <a:defRPr sz="1800" b="0" i="0" kern="1200">
                <a:solidFill>
                  <a:schemeClr val="tx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Helvetica Neue" panose="02000503000000020004" pitchFamily="2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•"/>
              <a:defRPr sz="1600" b="0" i="0" kern="1200">
                <a:solidFill>
                  <a:schemeClr val="tx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Helvetica Neue" panose="02000503000000020004" pitchFamily="2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•"/>
              <a:defRPr sz="1400" b="0" i="0" kern="1200" baseline="0">
                <a:solidFill>
                  <a:schemeClr val="tx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Helvetica Neue" panose="02000503000000020004" pitchFamily="2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Team: </a:t>
            </a:r>
          </a:p>
          <a:p>
            <a:endParaRPr lang="en-US" dirty="0"/>
          </a:p>
          <a:p>
            <a:r>
              <a:rPr lang="en-US" dirty="0"/>
              <a:t>High Score:</a:t>
            </a:r>
          </a:p>
        </p:txBody>
      </p:sp>
    </p:spTree>
    <p:extLst>
      <p:ext uri="{BB962C8B-B14F-4D97-AF65-F5344CB8AC3E}">
        <p14:creationId xmlns:p14="http://schemas.microsoft.com/office/powerpoint/2010/main" val="300118953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60863854-2D77-51B7-F950-9695B01FAEAA}"/>
              </a:ext>
            </a:extLst>
          </p:cNvPr>
          <p:cNvSpPr>
            <a:spLocks noGrp="1"/>
          </p:cNvSpPr>
          <p:nvPr/>
        </p:nvSpPr>
        <p:spPr>
          <a:xfrm>
            <a:off x="1375117" y="1962150"/>
            <a:ext cx="6393765" cy="609599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400" b="1" i="0" kern="1200" cap="none" spc="0" baseline="0">
                <a:solidFill>
                  <a:schemeClr val="tx1"/>
                </a:solidFill>
                <a:latin typeface="Roboto Black" panose="02000000000000000000" pitchFamily="2" charset="0"/>
                <a:ea typeface="Roboto Black" panose="02000000000000000000" pitchFamily="2" charset="0"/>
                <a:cs typeface="Helvetica Neue" panose="02000503000000020004" pitchFamily="2" charset="0"/>
              </a:defRPr>
            </a:lvl1pPr>
          </a:lstStyle>
          <a:p>
            <a:pPr algn="ctr"/>
            <a:r>
              <a:rPr lang="en-US" sz="3600" dirty="0"/>
              <a:t>Robot Design Award</a:t>
            </a:r>
          </a:p>
        </p:txBody>
      </p:sp>
    </p:spTree>
    <p:extLst>
      <p:ext uri="{BB962C8B-B14F-4D97-AF65-F5344CB8AC3E}">
        <p14:creationId xmlns:p14="http://schemas.microsoft.com/office/powerpoint/2010/main" val="1819912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0E911923-AD41-D47D-98FD-BCCF8BFCCD3D}"/>
              </a:ext>
            </a:extLst>
          </p:cNvPr>
          <p:cNvSpPr>
            <a:spLocks noGrp="1"/>
          </p:cNvSpPr>
          <p:nvPr/>
        </p:nvSpPr>
        <p:spPr>
          <a:xfrm>
            <a:off x="427382" y="440076"/>
            <a:ext cx="8289236" cy="609599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400" b="1" i="0" kern="1200" cap="none" spc="0" baseline="0">
                <a:solidFill>
                  <a:schemeClr val="tx1"/>
                </a:solidFill>
                <a:latin typeface="Roboto Black" panose="02000000000000000000" pitchFamily="2" charset="0"/>
                <a:ea typeface="Roboto Black" panose="02000000000000000000" pitchFamily="2" charset="0"/>
                <a:cs typeface="Helvetica Neue" panose="02000503000000020004" pitchFamily="2" charset="0"/>
              </a:defRPr>
            </a:lvl1pPr>
          </a:lstStyle>
          <a:p>
            <a:r>
              <a:rPr lang="en-US" dirty="0"/>
              <a:t>Robot Design Award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F5A64EC7-ED5C-0ACF-A60A-3DE5C70E5DF1}"/>
              </a:ext>
            </a:extLst>
          </p:cNvPr>
          <p:cNvSpPr>
            <a:spLocks noGrp="1"/>
          </p:cNvSpPr>
          <p:nvPr/>
        </p:nvSpPr>
        <p:spPr>
          <a:xfrm>
            <a:off x="427383" y="1185032"/>
            <a:ext cx="8289235" cy="24193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spcAft>
                <a:spcPts val="600"/>
              </a:spcAft>
              <a:buFont typeface="Arial" pitchFamily="34" charset="0"/>
              <a:buNone/>
              <a:defRPr sz="2000" b="0" i="0" kern="1200">
                <a:solidFill>
                  <a:schemeClr val="tx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Helvetica Neue" panose="02000503000000020004" pitchFamily="2" charset="0"/>
              </a:defRPr>
            </a:lvl1pPr>
            <a:lvl2pPr marL="457200" indent="-18288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•"/>
              <a:defRPr sz="2000" b="0" i="0" kern="1200">
                <a:solidFill>
                  <a:schemeClr val="tx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Helvetica Neue" panose="02000503000000020004" pitchFamily="2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•"/>
              <a:defRPr sz="1800" b="0" i="0" kern="1200">
                <a:solidFill>
                  <a:schemeClr val="tx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Helvetica Neue" panose="02000503000000020004" pitchFamily="2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•"/>
              <a:defRPr sz="1600" b="0" i="0" kern="1200">
                <a:solidFill>
                  <a:schemeClr val="tx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Helvetica Neue" panose="02000503000000020004" pitchFamily="2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•"/>
              <a:defRPr sz="1400" b="0" i="0" kern="1200" baseline="0">
                <a:solidFill>
                  <a:schemeClr val="tx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Helvetica Neue" panose="02000503000000020004" pitchFamily="2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This team used outstanding programming principles and solid engineering practices to develop a robot that is mechanically sound, durable, efficient and highly capable of performing challenge missions.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695124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0CE7D7-A51B-E514-8C29-FFAA13C194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Robot Design Award goes to:</a:t>
            </a:r>
            <a:r>
              <a:rPr lang="en-US" b="0" dirty="0"/>
              <a:t>​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D003D9-899C-EAAE-5EAC-D6B514E66C4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anchor="ctr">
            <a:normAutofit/>
          </a:bodyPr>
          <a:lstStyle/>
          <a:p>
            <a:pPr algn="ctr"/>
            <a:endParaRPr lang="en-US" sz="3200" b="1" dirty="0">
              <a:latin typeface="Roboto Black" panose="02000000000000000000" pitchFamily="2" charset="0"/>
              <a:ea typeface="Roboto Black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637549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65C07675-E874-BCC9-9F8E-7C918763E8B0}"/>
              </a:ext>
            </a:extLst>
          </p:cNvPr>
          <p:cNvSpPr>
            <a:spLocks noGrp="1"/>
          </p:cNvSpPr>
          <p:nvPr/>
        </p:nvSpPr>
        <p:spPr>
          <a:xfrm>
            <a:off x="1375117" y="1962150"/>
            <a:ext cx="6393765" cy="609599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400" b="1" i="0" kern="1200" cap="none" spc="0" baseline="0">
                <a:solidFill>
                  <a:schemeClr val="tx1"/>
                </a:solidFill>
                <a:latin typeface="Roboto Black" panose="02000000000000000000" pitchFamily="2" charset="0"/>
                <a:ea typeface="Roboto Black" panose="02000000000000000000" pitchFamily="2" charset="0"/>
                <a:cs typeface="Helvetica Neue" panose="02000503000000020004" pitchFamily="2" charset="0"/>
              </a:defRPr>
            </a:lvl1pPr>
          </a:lstStyle>
          <a:p>
            <a:pPr algn="ctr"/>
            <a:r>
              <a:rPr lang="en-US" sz="3600" dirty="0"/>
              <a:t>Innovation Project Award</a:t>
            </a:r>
          </a:p>
        </p:txBody>
      </p:sp>
    </p:spTree>
    <p:extLst>
      <p:ext uri="{BB962C8B-B14F-4D97-AF65-F5344CB8AC3E}">
        <p14:creationId xmlns:p14="http://schemas.microsoft.com/office/powerpoint/2010/main" val="327460742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7431A3D2-EE0C-9E75-BC6F-2602013B9016}"/>
              </a:ext>
            </a:extLst>
          </p:cNvPr>
          <p:cNvSpPr>
            <a:spLocks noGrp="1"/>
          </p:cNvSpPr>
          <p:nvPr/>
        </p:nvSpPr>
        <p:spPr>
          <a:xfrm>
            <a:off x="427383" y="422904"/>
            <a:ext cx="8289236" cy="609599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400" b="1" i="0" kern="1200" cap="none" spc="0" baseline="0">
                <a:solidFill>
                  <a:schemeClr val="tx1"/>
                </a:solidFill>
                <a:latin typeface="Roboto Black" panose="02000000000000000000" pitchFamily="2" charset="0"/>
                <a:ea typeface="Roboto Black" panose="02000000000000000000" pitchFamily="2" charset="0"/>
                <a:cs typeface="Helvetica Neue" panose="02000503000000020004" pitchFamily="2" charset="0"/>
              </a:defRPr>
            </a:lvl1pPr>
          </a:lstStyle>
          <a:p>
            <a:r>
              <a:rPr lang="en-US" dirty="0"/>
              <a:t>Innovation Project Award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FBF4723E-A26D-358A-A38D-6F0EBA79F6EE}"/>
              </a:ext>
            </a:extLst>
          </p:cNvPr>
          <p:cNvSpPr>
            <a:spLocks noGrp="1"/>
          </p:cNvSpPr>
          <p:nvPr/>
        </p:nvSpPr>
        <p:spPr>
          <a:xfrm>
            <a:off x="427384" y="1167860"/>
            <a:ext cx="8289235" cy="24193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spcAft>
                <a:spcPts val="600"/>
              </a:spcAft>
              <a:buFont typeface="Arial" pitchFamily="34" charset="0"/>
              <a:buNone/>
              <a:defRPr sz="2000" b="0" i="0" kern="1200">
                <a:solidFill>
                  <a:schemeClr val="tx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Helvetica Neue" panose="02000503000000020004" pitchFamily="2" charset="0"/>
              </a:defRPr>
            </a:lvl1pPr>
            <a:lvl2pPr marL="457200" indent="-18288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•"/>
              <a:defRPr sz="2000" b="0" i="0" kern="1200">
                <a:solidFill>
                  <a:schemeClr val="tx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Helvetica Neue" panose="02000503000000020004" pitchFamily="2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•"/>
              <a:defRPr sz="1800" b="0" i="0" kern="1200">
                <a:solidFill>
                  <a:schemeClr val="tx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Helvetica Neue" panose="02000503000000020004" pitchFamily="2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•"/>
              <a:defRPr sz="1600" b="0" i="0" kern="1200">
                <a:solidFill>
                  <a:schemeClr val="tx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Helvetica Neue" panose="02000503000000020004" pitchFamily="2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•"/>
              <a:defRPr sz="1400" b="0" i="0" kern="1200" baseline="0">
                <a:solidFill>
                  <a:schemeClr val="tx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Helvetica Neue" panose="02000503000000020004" pitchFamily="2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This team utilized diverse resources for their Innovation Project to help them gain a comprehensive understanding of the problem they identified, developed a creative, well-researched solution and effectively communicated their findings to judges and the community.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462255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66601C-BF2A-375F-82DA-3BA16E4332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Innovation Project Award goes to:</a:t>
            </a:r>
            <a:r>
              <a:rPr lang="en-US" b="0" dirty="0"/>
              <a:t>​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072C6A-1B13-2734-CAC3-F5F67BB8CFB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anchor="ctr">
            <a:normAutofit/>
          </a:bodyPr>
          <a:lstStyle/>
          <a:p>
            <a:pPr algn="ctr"/>
            <a:endParaRPr lang="en-US" sz="3200" b="1" dirty="0">
              <a:latin typeface="Roboto Black" panose="02000000000000000000" pitchFamily="2" charset="0"/>
              <a:ea typeface="Roboto Black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206430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71E36592-5224-AEE6-2D32-0150E6DA7FB1}"/>
              </a:ext>
            </a:extLst>
          </p:cNvPr>
          <p:cNvSpPr>
            <a:spLocks noGrp="1"/>
          </p:cNvSpPr>
          <p:nvPr/>
        </p:nvSpPr>
        <p:spPr>
          <a:xfrm>
            <a:off x="1375117" y="1962151"/>
            <a:ext cx="6393765" cy="609599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400" b="1" i="0" kern="1200" cap="none" spc="0" baseline="0">
                <a:solidFill>
                  <a:schemeClr val="tx1"/>
                </a:solidFill>
                <a:latin typeface="Roboto Black" panose="02000000000000000000" pitchFamily="2" charset="0"/>
                <a:ea typeface="Roboto Black" panose="02000000000000000000" pitchFamily="2" charset="0"/>
                <a:cs typeface="Helvetica Neue" panose="02000503000000020004" pitchFamily="2" charset="0"/>
              </a:defRPr>
            </a:lvl1pPr>
          </a:lstStyle>
          <a:p>
            <a:pPr algn="ctr"/>
            <a:r>
              <a:rPr lang="en-US" sz="3600" dirty="0"/>
              <a:t>Core Values Award</a:t>
            </a:r>
          </a:p>
        </p:txBody>
      </p:sp>
    </p:spTree>
    <p:extLst>
      <p:ext uri="{BB962C8B-B14F-4D97-AF65-F5344CB8AC3E}">
        <p14:creationId xmlns:p14="http://schemas.microsoft.com/office/powerpoint/2010/main" val="93089374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95539FFB-737F-6761-4C44-CA6231470132}"/>
              </a:ext>
            </a:extLst>
          </p:cNvPr>
          <p:cNvSpPr>
            <a:spLocks noGrp="1"/>
          </p:cNvSpPr>
          <p:nvPr/>
        </p:nvSpPr>
        <p:spPr>
          <a:xfrm>
            <a:off x="427383" y="335026"/>
            <a:ext cx="8289236" cy="609599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400" b="1" i="0" kern="1200" cap="none" spc="0" baseline="0">
                <a:solidFill>
                  <a:schemeClr val="tx1"/>
                </a:solidFill>
                <a:latin typeface="Roboto Black" panose="02000000000000000000" pitchFamily="2" charset="0"/>
                <a:ea typeface="Roboto Black" panose="02000000000000000000" pitchFamily="2" charset="0"/>
                <a:cs typeface="Helvetica Neue" panose="02000503000000020004" pitchFamily="2" charset="0"/>
              </a:defRPr>
            </a:lvl1pPr>
          </a:lstStyle>
          <a:p>
            <a:r>
              <a:rPr lang="en-US" dirty="0"/>
              <a:t>Core Values Award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6914835F-B3C6-B7BD-DF76-0DE7A45A4538}"/>
              </a:ext>
            </a:extLst>
          </p:cNvPr>
          <p:cNvSpPr>
            <a:spLocks noGrp="1"/>
          </p:cNvSpPr>
          <p:nvPr/>
        </p:nvSpPr>
        <p:spPr>
          <a:xfrm>
            <a:off x="427384" y="1079982"/>
            <a:ext cx="8289235" cy="24193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spcAft>
                <a:spcPts val="600"/>
              </a:spcAft>
              <a:buFont typeface="Arial" pitchFamily="34" charset="0"/>
              <a:buNone/>
              <a:defRPr sz="2000" b="0" i="0" kern="1200">
                <a:solidFill>
                  <a:schemeClr val="tx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Helvetica Neue" panose="02000503000000020004" pitchFamily="2" charset="0"/>
              </a:defRPr>
            </a:lvl1pPr>
            <a:lvl2pPr marL="457200" indent="-18288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•"/>
              <a:defRPr sz="2000" b="0" i="0" kern="1200">
                <a:solidFill>
                  <a:schemeClr val="tx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Helvetica Neue" panose="02000503000000020004" pitchFamily="2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•"/>
              <a:defRPr sz="1800" b="0" i="0" kern="1200">
                <a:solidFill>
                  <a:schemeClr val="tx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Helvetica Neue" panose="02000503000000020004" pitchFamily="2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•"/>
              <a:defRPr sz="1600" b="0" i="0" kern="1200">
                <a:solidFill>
                  <a:schemeClr val="tx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Helvetica Neue" panose="02000503000000020004" pitchFamily="2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•"/>
              <a:defRPr sz="1400" b="0" i="0" kern="1200" baseline="0">
                <a:solidFill>
                  <a:schemeClr val="tx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Helvetica Neue" panose="02000503000000020004" pitchFamily="2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This award celebrates a team that displays extraordinary enthusiasm and spirit, knows they can accomplish more together than they could as individuals, and shows each other and other teams respect at all times.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094053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AD52FE-4425-79E8-0CDF-3C4435D779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Core Values Award goes to:</a:t>
            </a:r>
            <a:r>
              <a:rPr lang="en-US" b="0" dirty="0"/>
              <a:t>​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9180BD-936E-6466-FD6C-83731B637A8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anchor="ctr">
            <a:normAutofit/>
          </a:bodyPr>
          <a:lstStyle/>
          <a:p>
            <a:pPr algn="ctr"/>
            <a:endParaRPr lang="en-US" sz="3200" b="1" dirty="0">
              <a:latin typeface="Roboto Black" panose="02000000000000000000" pitchFamily="2" charset="0"/>
              <a:ea typeface="Roboto Black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51535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01EC4DB-4CF9-AE1B-2D56-9E8F66BBC0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F4F196-3027-3707-ECBA-FF17B824F13A}"/>
              </a:ext>
            </a:extLst>
          </p:cNvPr>
          <p:cNvSpPr>
            <a:spLocks noGrp="1" noChangeAspect="1"/>
          </p:cNvSpPr>
          <p:nvPr>
            <p:ph type="ctrTitle"/>
          </p:nvPr>
        </p:nvSpPr>
        <p:spPr>
          <a:xfrm>
            <a:off x="277217" y="2244587"/>
            <a:ext cx="8460777" cy="654325"/>
          </a:xfrm>
        </p:spPr>
        <p:txBody>
          <a:bodyPr/>
          <a:lstStyle/>
          <a:p>
            <a:r>
              <a:rPr lang="en-US" dirty="0"/>
              <a:t>Thank-</a:t>
            </a:r>
            <a:r>
              <a:rPr lang="en-US" dirty="0" err="1"/>
              <a:t>yous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562081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42CFF5-B154-30E9-F93B-2C46687279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Teams advancing to National Championship </a:t>
            </a:r>
            <a:r>
              <a:rPr lang="en-US" dirty="0">
                <a:highlight>
                  <a:srgbClr val="FFFF00"/>
                </a:highlight>
              </a:rPr>
              <a:t>ENTER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0997E7-E118-56ED-EED5-7DB57CA8181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>
                <a:highlight>
                  <a:srgbClr val="FFFF00"/>
                </a:highlight>
              </a:rPr>
              <a:t>Congratulations to teams (if applicable):</a:t>
            </a:r>
            <a:r>
              <a:rPr lang="en-US" dirty="0">
                <a:highlight>
                  <a:srgbClr val="FFFF00"/>
                </a:highlight>
              </a:rPr>
              <a:t>​</a:t>
            </a:r>
          </a:p>
        </p:txBody>
      </p:sp>
    </p:spTree>
    <p:extLst>
      <p:ext uri="{BB962C8B-B14F-4D97-AF65-F5344CB8AC3E}">
        <p14:creationId xmlns:p14="http://schemas.microsoft.com/office/powerpoint/2010/main" val="1433510353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12E345AB-8D70-16D4-7208-3B21F3FB975E}"/>
              </a:ext>
            </a:extLst>
          </p:cNvPr>
          <p:cNvSpPr>
            <a:spLocks noGrp="1"/>
          </p:cNvSpPr>
          <p:nvPr/>
        </p:nvSpPr>
        <p:spPr>
          <a:xfrm>
            <a:off x="1375117" y="1962151"/>
            <a:ext cx="6393765" cy="609599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400" b="1" i="0" kern="1200" cap="none" spc="0" baseline="0">
                <a:solidFill>
                  <a:schemeClr val="tx1"/>
                </a:solidFill>
                <a:latin typeface="Roboto Black" panose="02000000000000000000" pitchFamily="2" charset="0"/>
                <a:ea typeface="Roboto Black" panose="02000000000000000000" pitchFamily="2" charset="0"/>
                <a:cs typeface="Helvetica Neue" panose="02000503000000020004" pitchFamily="2" charset="0"/>
              </a:defRPr>
            </a:lvl1pPr>
          </a:lstStyle>
          <a:p>
            <a:pPr algn="ctr"/>
            <a:r>
              <a:rPr lang="en-US" sz="3600" dirty="0"/>
              <a:t>Champion’s Award</a:t>
            </a:r>
          </a:p>
        </p:txBody>
      </p:sp>
    </p:spTree>
    <p:extLst>
      <p:ext uri="{BB962C8B-B14F-4D97-AF65-F5344CB8AC3E}">
        <p14:creationId xmlns:p14="http://schemas.microsoft.com/office/powerpoint/2010/main" val="177521837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A6D09665-F470-6BCF-A047-7BCFAD841FED}"/>
              </a:ext>
            </a:extLst>
          </p:cNvPr>
          <p:cNvSpPr>
            <a:spLocks noGrp="1"/>
          </p:cNvSpPr>
          <p:nvPr/>
        </p:nvSpPr>
        <p:spPr>
          <a:xfrm>
            <a:off x="491776" y="379975"/>
            <a:ext cx="8289236" cy="609599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400" b="1" i="0" kern="1200" cap="none" spc="0" baseline="0">
                <a:solidFill>
                  <a:schemeClr val="tx1"/>
                </a:solidFill>
                <a:latin typeface="Roboto Black" panose="02000000000000000000" pitchFamily="2" charset="0"/>
                <a:ea typeface="Roboto Black" panose="02000000000000000000" pitchFamily="2" charset="0"/>
                <a:cs typeface="Helvetica Neue" panose="02000503000000020004" pitchFamily="2" charset="0"/>
              </a:defRPr>
            </a:lvl1pPr>
          </a:lstStyle>
          <a:p>
            <a:r>
              <a:rPr lang="en-US" dirty="0"/>
              <a:t>Champion’s Award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8250FFDF-E7F4-D3C7-0ACC-DA67DE6A06F1}"/>
              </a:ext>
            </a:extLst>
          </p:cNvPr>
          <p:cNvSpPr>
            <a:spLocks noGrp="1"/>
          </p:cNvSpPr>
          <p:nvPr/>
        </p:nvSpPr>
        <p:spPr>
          <a:xfrm>
            <a:off x="491777" y="1124931"/>
            <a:ext cx="8289235" cy="24193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spcAft>
                <a:spcPts val="600"/>
              </a:spcAft>
              <a:buFont typeface="Arial" pitchFamily="34" charset="0"/>
              <a:buNone/>
              <a:defRPr sz="2000" b="0" i="0" kern="1200">
                <a:solidFill>
                  <a:schemeClr val="tx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Helvetica Neue" panose="02000503000000020004" pitchFamily="2" charset="0"/>
              </a:defRPr>
            </a:lvl1pPr>
            <a:lvl2pPr marL="457200" indent="-18288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•"/>
              <a:defRPr sz="2000" b="0" i="0" kern="1200">
                <a:solidFill>
                  <a:schemeClr val="tx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Helvetica Neue" panose="02000503000000020004" pitchFamily="2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•"/>
              <a:defRPr sz="1800" b="0" i="0" kern="1200">
                <a:solidFill>
                  <a:schemeClr val="tx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Helvetica Neue" panose="02000503000000020004" pitchFamily="2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•"/>
              <a:defRPr sz="1600" b="0" i="0" kern="1200">
                <a:solidFill>
                  <a:schemeClr val="tx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Helvetica Neue" panose="02000503000000020004" pitchFamily="2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•"/>
              <a:defRPr sz="1400" b="0" i="0" kern="1200" baseline="0">
                <a:solidFill>
                  <a:schemeClr val="tx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Helvetica Neue" panose="02000503000000020004" pitchFamily="2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This most prestigious award celebrates the team that embodies the </a:t>
            </a:r>
            <a:r>
              <a:rPr lang="en-US" i="1" dirty="0"/>
              <a:t>FIRST</a:t>
            </a:r>
            <a:r>
              <a:rPr lang="en-US" dirty="0"/>
              <a:t> LEGO League experience by fully embracing the </a:t>
            </a:r>
            <a:r>
              <a:rPr lang="en-US" i="1" dirty="0"/>
              <a:t>FIRST</a:t>
            </a:r>
            <a:r>
              <a:rPr lang="en-US" dirty="0"/>
              <a:t> Core Values while achieving excellence and innovation in both the Robot Game and the Innovation Project.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14712671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F8F883-842D-8314-0CB2-71BA235B45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Champion’s Award goes to:</a:t>
            </a:r>
            <a:r>
              <a:rPr lang="en-US" b="0" dirty="0"/>
              <a:t>​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B6B86A-4612-F078-ABFE-8CFA11AA77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anchor="ctr">
            <a:normAutofit/>
          </a:bodyPr>
          <a:lstStyle/>
          <a:p>
            <a:pPr algn="ctr"/>
            <a:endParaRPr lang="en-US" sz="3200" b="1" dirty="0">
              <a:latin typeface="Roboto Black" panose="02000000000000000000" pitchFamily="2" charset="0"/>
              <a:ea typeface="Roboto Black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7898534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C8660E-542E-B3E1-D97E-40719E9992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Collect your rubrics!</a:t>
            </a:r>
            <a:r>
              <a:rPr lang="en-US" b="0" dirty="0"/>
              <a:t>​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D9E8BF-58E0-A889-4ADF-0A5DED1F489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highlight>
                  <a:srgbClr val="FFFF00"/>
                </a:highlight>
              </a:rPr>
              <a:t>Add any additional instructions here.​</a:t>
            </a:r>
          </a:p>
        </p:txBody>
      </p:sp>
    </p:spTree>
    <p:extLst>
      <p:ext uri="{BB962C8B-B14F-4D97-AF65-F5344CB8AC3E}">
        <p14:creationId xmlns:p14="http://schemas.microsoft.com/office/powerpoint/2010/main" val="2438517285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36EEB1-5A2F-8401-31FB-EAEC561505B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41611" y="1993423"/>
            <a:ext cx="8460777" cy="654325"/>
          </a:xfrm>
        </p:spPr>
        <p:txBody>
          <a:bodyPr/>
          <a:lstStyle/>
          <a:p>
            <a:r>
              <a:rPr lang="en-US" dirty="0"/>
              <a:t>Congratulations, Teams!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82F41DD-F058-EDA3-9CCF-569EDBB9439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41611" y="2668626"/>
            <a:ext cx="8460776" cy="360367"/>
          </a:xfrm>
        </p:spPr>
        <p:txBody>
          <a:bodyPr/>
          <a:lstStyle/>
          <a:p>
            <a:r>
              <a:rPr lang="en-US" dirty="0"/>
              <a:t>We hope to see you next season!</a:t>
            </a:r>
          </a:p>
        </p:txBody>
      </p:sp>
    </p:spTree>
    <p:extLst>
      <p:ext uri="{BB962C8B-B14F-4D97-AF65-F5344CB8AC3E}">
        <p14:creationId xmlns:p14="http://schemas.microsoft.com/office/powerpoint/2010/main" val="25593785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7FE1AB-6A7E-C43F-7455-44BD85A948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Australian National Sponsors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764C0533-1265-CA3A-DD71-06AB08B047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6964" y="1414382"/>
            <a:ext cx="2587612" cy="2314736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CD3E6B36-F8F6-DA36-8EB0-A3694691E2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62791" y="1678950"/>
            <a:ext cx="4783643" cy="1785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20757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9A83DC-DCFE-CB01-BFAF-3193CACC2B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highlight>
                  <a:srgbClr val="FFFF00"/>
                </a:highlight>
              </a:rPr>
              <a:t>Local Sponsors</a:t>
            </a:r>
            <a:r>
              <a:rPr lang="en-US" b="0" dirty="0">
                <a:highlight>
                  <a:srgbClr val="FFFF00"/>
                </a:highlight>
              </a:rPr>
              <a:t>​</a:t>
            </a:r>
            <a:endParaRPr lang="en-US" dirty="0">
              <a:highlight>
                <a:srgbClr val="FFFF00"/>
              </a:highlight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A3648B-F6C4-64DD-7737-F40CFC9D6A7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Add any local sponsor images here.​</a:t>
            </a:r>
          </a:p>
        </p:txBody>
      </p:sp>
    </p:spTree>
    <p:extLst>
      <p:ext uri="{BB962C8B-B14F-4D97-AF65-F5344CB8AC3E}">
        <p14:creationId xmlns:p14="http://schemas.microsoft.com/office/powerpoint/2010/main" val="19360262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EE8DBE38-3E84-0492-F85B-A77BE291791E}"/>
              </a:ext>
            </a:extLst>
          </p:cNvPr>
          <p:cNvSpPr>
            <a:spLocks noGrp="1"/>
          </p:cNvSpPr>
          <p:nvPr/>
        </p:nvSpPr>
        <p:spPr>
          <a:xfrm>
            <a:off x="2750233" y="1962151"/>
            <a:ext cx="3643534" cy="609599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400" b="1" i="0" kern="1200" cap="none" spc="0" baseline="0">
                <a:solidFill>
                  <a:schemeClr val="tx1"/>
                </a:solidFill>
                <a:latin typeface="Roboto Black" panose="02000000000000000000" pitchFamily="2" charset="0"/>
                <a:ea typeface="Roboto Black" panose="02000000000000000000" pitchFamily="2" charset="0"/>
                <a:cs typeface="Helvetica Neue" panose="02000503000000020004" pitchFamily="2" charset="0"/>
              </a:defRPr>
            </a:lvl1pPr>
          </a:lstStyle>
          <a:p>
            <a:pPr algn="ctr"/>
            <a:r>
              <a:rPr lang="en-US" sz="3600" dirty="0"/>
              <a:t>Volunteer Award</a:t>
            </a:r>
          </a:p>
        </p:txBody>
      </p:sp>
    </p:spTree>
    <p:extLst>
      <p:ext uri="{BB962C8B-B14F-4D97-AF65-F5344CB8AC3E}">
        <p14:creationId xmlns:p14="http://schemas.microsoft.com/office/powerpoint/2010/main" val="29428354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52D10DEF-BACC-71E4-16CB-DF4B2F84CA84}"/>
              </a:ext>
            </a:extLst>
          </p:cNvPr>
          <p:cNvSpPr>
            <a:spLocks noGrp="1"/>
          </p:cNvSpPr>
          <p:nvPr/>
        </p:nvSpPr>
        <p:spPr>
          <a:xfrm>
            <a:off x="427382" y="379975"/>
            <a:ext cx="8289236" cy="609599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400" b="1" i="0" kern="1200" cap="none" spc="0" baseline="0">
                <a:solidFill>
                  <a:schemeClr val="tx1"/>
                </a:solidFill>
                <a:latin typeface="Roboto Black" panose="02000000000000000000" pitchFamily="2" charset="0"/>
                <a:ea typeface="Roboto Black" panose="02000000000000000000" pitchFamily="2" charset="0"/>
                <a:cs typeface="Helvetica Neue" panose="02000503000000020004" pitchFamily="2" charset="0"/>
              </a:defRPr>
            </a:lvl1pPr>
          </a:lstStyle>
          <a:p>
            <a:r>
              <a:rPr lang="en-US" dirty="0"/>
              <a:t>Volunteer Award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D9A4D587-2326-0833-90EA-FEDB3DA02473}"/>
              </a:ext>
            </a:extLst>
          </p:cNvPr>
          <p:cNvSpPr>
            <a:spLocks noGrp="1"/>
          </p:cNvSpPr>
          <p:nvPr/>
        </p:nvSpPr>
        <p:spPr>
          <a:xfrm>
            <a:off x="427383" y="1124931"/>
            <a:ext cx="8289235" cy="24193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spcAft>
                <a:spcPts val="600"/>
              </a:spcAft>
              <a:buFont typeface="Arial" pitchFamily="34" charset="0"/>
              <a:buNone/>
              <a:defRPr sz="2000" b="0" i="0" kern="1200">
                <a:solidFill>
                  <a:schemeClr val="tx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Helvetica Neue" panose="02000503000000020004" pitchFamily="2" charset="0"/>
              </a:defRPr>
            </a:lvl1pPr>
            <a:lvl2pPr marL="457200" indent="-18288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•"/>
              <a:defRPr sz="2000" b="0" i="0" kern="1200">
                <a:solidFill>
                  <a:schemeClr val="tx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Helvetica Neue" panose="02000503000000020004" pitchFamily="2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•"/>
              <a:defRPr sz="1800" b="0" i="0" kern="1200">
                <a:solidFill>
                  <a:schemeClr val="tx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Helvetica Neue" panose="02000503000000020004" pitchFamily="2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•"/>
              <a:defRPr sz="1600" b="0" i="0" kern="1200">
                <a:solidFill>
                  <a:schemeClr val="tx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Helvetica Neue" panose="02000503000000020004" pitchFamily="2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Clr>
                <a:schemeClr val="tx1"/>
              </a:buClr>
              <a:buFont typeface="Arial" pitchFamily="34" charset="0"/>
              <a:buChar char="•"/>
              <a:defRPr sz="1400" b="0" i="0" kern="1200" baseline="0">
                <a:solidFill>
                  <a:schemeClr val="tx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Helvetica Neue" panose="02000503000000020004" pitchFamily="2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No tournament can happen without the support, time, and commitment of our volunteers!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05215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C50BDE-B8B5-4274-3A53-E4CB348ED0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Volunteer Award goes to:</a:t>
            </a:r>
            <a:r>
              <a:rPr lang="en-US" b="0" dirty="0"/>
              <a:t>​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078D47-90D0-DB18-55C2-E707FE48C0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anchor="ctr">
            <a:normAutofit/>
          </a:bodyPr>
          <a:lstStyle/>
          <a:p>
            <a:pPr algn="ctr"/>
            <a:endParaRPr lang="en-US" sz="3200" b="1" dirty="0">
              <a:latin typeface="Roboto Black" panose="02000000000000000000" pitchFamily="2" charset="0"/>
              <a:ea typeface="Roboto Black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06464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ssential">
  <a:themeElements>
    <a:clrScheme name="Essential">
      <a:dk1>
        <a:srgbClr val="000000"/>
      </a:dk1>
      <a:lt1>
        <a:srgbClr val="FFFFFF"/>
      </a:lt1>
      <a:dk2>
        <a:srgbClr val="D1282E"/>
      </a:dk2>
      <a:lt2>
        <a:srgbClr val="C8C8B1"/>
      </a:lt2>
      <a:accent1>
        <a:srgbClr val="7A7A7A"/>
      </a:accent1>
      <a:accent2>
        <a:srgbClr val="F5C201"/>
      </a:accent2>
      <a:accent3>
        <a:srgbClr val="526DB0"/>
      </a:accent3>
      <a:accent4>
        <a:srgbClr val="989AAC"/>
      </a:accent4>
      <a:accent5>
        <a:srgbClr val="DC5924"/>
      </a:accent5>
      <a:accent6>
        <a:srgbClr val="B4B392"/>
      </a:accent6>
      <a:hlink>
        <a:srgbClr val="CC9900"/>
      </a:hlink>
      <a:folHlink>
        <a:srgbClr val="969696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sential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250000"/>
              </a:schemeClr>
            </a:gs>
            <a:gs pos="35000">
              <a:schemeClr val="phClr">
                <a:tint val="47000"/>
                <a:satMod val="275000"/>
              </a:schemeClr>
            </a:gs>
            <a:gs pos="100000">
              <a:schemeClr val="phClr">
                <a:tint val="25000"/>
                <a:satMod val="300000"/>
              </a:schemeClr>
            </a:gs>
          </a:gsLst>
          <a:lin ang="16200000" scaled="1"/>
        </a:gradFill>
        <a:solidFill>
          <a:schemeClr val="phClr">
            <a:satMod val="110000"/>
          </a:schemeClr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4127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9999" dist="23000" algn="bl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19050" algn="bl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l"/>
          </a:scene3d>
          <a:sp3d prstMaterial="plastic">
            <a:bevelT w="38100" h="31750"/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6000"/>
              </a:schemeClr>
              <a:schemeClr val="phClr">
                <a:shade val="94000"/>
              </a:schemeClr>
            </a:duotone>
          </a:blip>
          <a:tile tx="0" ty="0" sx="100000" sy="100000" flip="none" algn="tl"/>
        </a:blipFill>
        <a:gradFill rotWithShape="1">
          <a:gsLst>
            <a:gs pos="0">
              <a:schemeClr val="phClr">
                <a:tint val="84000"/>
                <a:satMod val="110000"/>
              </a:schemeClr>
            </a:gs>
            <a:gs pos="44000">
              <a:schemeClr val="phClr">
                <a:tint val="93000"/>
                <a:satMod val="115000"/>
              </a:schemeClr>
            </a:gs>
            <a:gs pos="100000">
              <a:schemeClr val="phClr">
                <a:tint val="100000"/>
                <a:shade val="59000"/>
                <a:satMod val="120000"/>
              </a:schemeClr>
            </a:gs>
          </a:gsLst>
          <a:path path="circle">
            <a:fillToRect l="40000" t="60000" r="60000" b="4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D7C4400122EC349ACEA4BBC8F3BAA84" ma:contentTypeVersion="19" ma:contentTypeDescription="Create a new document." ma:contentTypeScope="" ma:versionID="8082a041aaae8d83353a457c5232dad5">
  <xsd:schema xmlns:xsd="http://www.w3.org/2001/XMLSchema" xmlns:xs="http://www.w3.org/2001/XMLSchema" xmlns:p="http://schemas.microsoft.com/office/2006/metadata/properties" xmlns:ns2="13e367c9-b7f8-474d-b565-ddd846dee849" xmlns:ns3="dbc23dfd-dab4-47a2-819e-884cbf30208c" targetNamespace="http://schemas.microsoft.com/office/2006/metadata/properties" ma:root="true" ma:fieldsID="6ed9dd96fd5bf5c71c59270711ec830e" ns2:_="" ns3:_="">
    <xsd:import namespace="13e367c9-b7f8-474d-b565-ddd846dee849"/>
    <xsd:import namespace="dbc23dfd-dab4-47a2-819e-884cbf30208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Location" minOccurs="0"/>
                <xsd:element ref="ns2:MediaServiceBillingMetadata" minOccurs="0"/>
                <xsd:element ref="ns2:Printed" minOccurs="0"/>
                <xsd:element ref="ns2:Printed_x003f_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3e367c9-b7f8-474d-b565-ddd846dee84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0f0fa888-949a-464e-a270-b091e030d5a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0" nillable="true" ma:displayName="Location" ma:indexed="true" ma:internalName="MediaServiceLocation" ma:readOnly="true">
      <xsd:simpleType>
        <xsd:restriction base="dms:Text"/>
      </xsd:simpleType>
    </xsd:element>
    <xsd:element name="MediaServiceBillingMetadata" ma:index="21" nillable="true" ma:displayName="MediaServiceBillingMetadata" ma:hidden="true" ma:internalName="MediaServiceBillingMetadata" ma:readOnly="true">
      <xsd:simpleType>
        <xsd:restriction base="dms:Note"/>
      </xsd:simpleType>
    </xsd:element>
    <xsd:element name="Printed" ma:index="22" nillable="true" ma:displayName="Printed" ma:default="0" ma:format="Dropdown" ma:internalName="Printed">
      <xsd:simpleType>
        <xsd:restriction base="dms:Boolean"/>
      </xsd:simpleType>
    </xsd:element>
    <xsd:element name="Printed_x003f_" ma:index="23" nillable="true" ma:displayName="Printed-" ma:default="0" ma:format="Dropdown" ma:internalName="Printed_x003f_">
      <xsd:simpleType>
        <xsd:restriction base="dms:Boolea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bc23dfd-dab4-47a2-819e-884cbf30208c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10044bfe-c3aa-4329-a448-64f4bf605a89}" ma:internalName="TaxCatchAll" ma:showField="CatchAllData" ma:web="dbc23dfd-dab4-47a2-819e-884cbf30208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dbc23dfd-dab4-47a2-819e-884cbf30208c" xsi:nil="true"/>
    <lcf76f155ced4ddcb4097134ff3c332f xmlns="13e367c9-b7f8-474d-b565-ddd846dee849">
      <Terms xmlns="http://schemas.microsoft.com/office/infopath/2007/PartnerControls"/>
    </lcf76f155ced4ddcb4097134ff3c332f>
    <Printed_x003f_ xmlns="13e367c9-b7f8-474d-b565-ddd846dee849">false</Printed_x003f_>
    <Printed xmlns="13e367c9-b7f8-474d-b565-ddd846dee849">false</Printed>
  </documentManagement>
</p:properties>
</file>

<file path=customXml/itemProps1.xml><?xml version="1.0" encoding="utf-8"?>
<ds:datastoreItem xmlns:ds="http://schemas.openxmlformats.org/officeDocument/2006/customXml" ds:itemID="{308DED35-423B-428B-A48F-17E79184F48A}"/>
</file>

<file path=customXml/itemProps2.xml><?xml version="1.0" encoding="utf-8"?>
<ds:datastoreItem xmlns:ds="http://schemas.openxmlformats.org/officeDocument/2006/customXml" ds:itemID="{EEF9369F-C2B0-4DED-A4F0-C729DB7EA06C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EC135D41-4724-4D14-8DD2-139B184B5EAC}">
  <ds:schemaRefs>
    <ds:schemaRef ds:uri="http://schemas.microsoft.com/office/2006/metadata/properties"/>
    <ds:schemaRef ds:uri="http://schemas.microsoft.com/office/infopath/2007/PartnerControls"/>
    <ds:schemaRef ds:uri="d7171e60-d71e-4106-a8b9-6506c21092ae"/>
    <ds:schemaRef ds:uri="00371c52-833b-400f-ba1d-3599a71f02d7"/>
    <ds:schemaRef ds:uri="0bfdc619-4bd5-4a26-8e37-4be4446dc23a"/>
    <ds:schemaRef ds:uri="7c8aad47-528b-43f4-b615-4953615f0d4f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Essential.thmx</Template>
  <TotalTime>28780</TotalTime>
  <Words>596</Words>
  <Application>Microsoft Macintosh PowerPoint</Application>
  <PresentationFormat>On-screen Show (16:9)</PresentationFormat>
  <Paragraphs>67</Paragraphs>
  <Slides>45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45</vt:i4>
      </vt:variant>
    </vt:vector>
  </HeadingPairs>
  <TitlesOfParts>
    <vt:vector size="51" baseType="lpstr">
      <vt:lpstr>Arial</vt:lpstr>
      <vt:lpstr>Calibri</vt:lpstr>
      <vt:lpstr>Roboto</vt:lpstr>
      <vt:lpstr>Roboto Black</vt:lpstr>
      <vt:lpstr>Roboto Medium</vt:lpstr>
      <vt:lpstr>Essential</vt:lpstr>
      <vt:lpstr>PowerPoint Presentation</vt:lpstr>
      <vt:lpstr>BIOGLOW™ Awards Ceremony</vt:lpstr>
      <vt:lpstr>Medals</vt:lpstr>
      <vt:lpstr>Thank-yous</vt:lpstr>
      <vt:lpstr>Australian National Sponsors</vt:lpstr>
      <vt:lpstr>Local Sponsors​</vt:lpstr>
      <vt:lpstr>PowerPoint Presentation</vt:lpstr>
      <vt:lpstr>PowerPoint Presentation</vt:lpstr>
      <vt:lpstr>The Volunteer Award goes to:​</vt:lpstr>
      <vt:lpstr>PowerPoint Presentation</vt:lpstr>
      <vt:lpstr>PowerPoint Presentation</vt:lpstr>
      <vt:lpstr>The Coach/Mentor Award goes to:​</vt:lpstr>
      <vt:lpstr>PowerPoint Presentation</vt:lpstr>
      <vt:lpstr>PowerPoint Presentation</vt:lpstr>
      <vt:lpstr>The Motivate Award goes to:​</vt:lpstr>
      <vt:lpstr>PowerPoint Presentation</vt:lpstr>
      <vt:lpstr>PowerPoint Presentation</vt:lpstr>
      <vt:lpstr>The Rising All-Star Award goes to:​</vt:lpstr>
      <vt:lpstr>PowerPoint Presentation</vt:lpstr>
      <vt:lpstr>PowerPoint Presentation</vt:lpstr>
      <vt:lpstr>The Breakthrough Award goes to:​</vt:lpstr>
      <vt:lpstr>PowerPoint Presentation</vt:lpstr>
      <vt:lpstr>PowerPoint Presentation</vt:lpstr>
      <vt:lpstr>The Engineering Excellence Award goes to:​</vt:lpstr>
      <vt:lpstr>PowerPoint Presentation</vt:lpstr>
      <vt:lpstr>PowerPoint Presentation</vt:lpstr>
      <vt:lpstr>The Peer Award goes to:​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The Robot Design Award goes to:​</vt:lpstr>
      <vt:lpstr>PowerPoint Presentation</vt:lpstr>
      <vt:lpstr>PowerPoint Presentation</vt:lpstr>
      <vt:lpstr>The Innovation Project Award goes to:​</vt:lpstr>
      <vt:lpstr>PowerPoint Presentation</vt:lpstr>
      <vt:lpstr>PowerPoint Presentation</vt:lpstr>
      <vt:lpstr>The Core Values Award goes to:​</vt:lpstr>
      <vt:lpstr>Teams advancing to National Championship ENTER</vt:lpstr>
      <vt:lpstr>PowerPoint Presentation</vt:lpstr>
      <vt:lpstr>PowerPoint Presentation</vt:lpstr>
      <vt:lpstr>The Champion’s Award goes to:​</vt:lpstr>
      <vt:lpstr>Collect your rubrics!​</vt:lpstr>
      <vt:lpstr>Congratulations, Teams!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Kristen Stutt</dc:creator>
  <cp:lastModifiedBy>Ciaran Treatt</cp:lastModifiedBy>
  <cp:revision>121</cp:revision>
  <dcterms:created xsi:type="dcterms:W3CDTF">2017-02-15T18:38:39Z</dcterms:created>
  <dcterms:modified xsi:type="dcterms:W3CDTF">2026-09-01T02:35:49Z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0x0101009D7C4400122EC349ACEA4BBC8F3BAA84</vt:lpwstr>
  </property>
</Properties>
</file>