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4"/>
  </p:sldMasterIdLst>
  <p:notesMasterIdLst>
    <p:notesMasterId r:id="rId32"/>
  </p:notesMasterIdLst>
  <p:sldIdLst>
    <p:sldId id="256" r:id="rId5"/>
    <p:sldId id="263" r:id="rId6"/>
    <p:sldId id="261" r:id="rId7"/>
    <p:sldId id="290" r:id="rId8"/>
    <p:sldId id="331" r:id="rId9"/>
    <p:sldId id="330" r:id="rId10"/>
    <p:sldId id="292" r:id="rId11"/>
    <p:sldId id="293" r:id="rId12"/>
    <p:sldId id="294" r:id="rId13"/>
    <p:sldId id="295" r:id="rId14"/>
    <p:sldId id="291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29" r:id="rId3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E33C"/>
    <a:srgbClr val="316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61ED16-AEF4-A884-AE42-E1E543FFE0BC}" v="2" dt="2026-08-12T19:18:10.3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6"/>
    <p:restoredTop sz="92286" autoAdjust="0"/>
  </p:normalViewPr>
  <p:slideViewPr>
    <p:cSldViewPr snapToGrid="0" snapToObjects="1">
      <p:cViewPr varScale="1">
        <p:scale>
          <a:sx n="111" d="100"/>
          <a:sy n="111" d="100"/>
        </p:scale>
        <p:origin x="102" y="5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378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ge Watt" userId="S::pwatt@firstinspires.org::d9dbb31a-14b4-48a5-9fc1-8195949092ce" providerId="AD" clId="Web-{4E61ED16-AEF4-A884-AE42-E1E543FFE0BC}"/>
    <pc:docChg chg="addSld delSld">
      <pc:chgData name="Page Watt" userId="S::pwatt@firstinspires.org::d9dbb31a-14b4-48a5-9fc1-8195949092ce" providerId="AD" clId="Web-{4E61ED16-AEF4-A884-AE42-E1E543FFE0BC}" dt="2026-08-12T19:18:10.352" v="1"/>
      <pc:docMkLst>
        <pc:docMk/>
      </pc:docMkLst>
      <pc:sldChg chg="del">
        <pc:chgData name="Page Watt" userId="S::pwatt@firstinspires.org::d9dbb31a-14b4-48a5-9fc1-8195949092ce" providerId="AD" clId="Web-{4E61ED16-AEF4-A884-AE42-E1E543FFE0BC}" dt="2026-08-12T19:18:10.352" v="1"/>
        <pc:sldMkLst>
          <pc:docMk/>
          <pc:sldMk cId="2141010087" sldId="289"/>
        </pc:sldMkLst>
      </pc:sldChg>
      <pc:sldChg chg="add">
        <pc:chgData name="Page Watt" userId="S::pwatt@firstinspires.org::d9dbb31a-14b4-48a5-9fc1-8195949092ce" providerId="AD" clId="Web-{4E61ED16-AEF4-A884-AE42-E1E543FFE0BC}" dt="2026-08-12T19:18:05.211" v="0"/>
        <pc:sldMkLst>
          <pc:docMk/>
          <pc:sldMk cId="2272075708" sldId="33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EBF98-CA0D-534C-A20C-64AD7B4C8B5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71015-C9A7-E442-A272-92807C047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0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71015-C9A7-E442-A272-92807C0471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01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71015-C9A7-E442-A272-92807C0471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36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71015-C9A7-E442-A272-92807C0471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46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0BD24-9707-9199-F5B5-CD5189175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F7174-CE25-46FC-9D60-DB7294E02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962600-4B9F-62E4-DCE4-0AAFF0C28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898CF-0526-64D8-4CA5-0C4C197CEB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71015-C9A7-E442-A272-92807C0471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568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131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lco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95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1611" y="1011929"/>
            <a:ext cx="8460777" cy="65432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3600" spc="-8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Conference Session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558" y="2024683"/>
            <a:ext cx="8460776" cy="3603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cap="none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85689" y="4651334"/>
            <a:ext cx="3496493" cy="199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500" b="0" cap="none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CONFIDENTIAL UNTIL APRIL 23</a:t>
            </a:r>
          </a:p>
        </p:txBody>
      </p:sp>
    </p:spTree>
    <p:extLst>
      <p:ext uri="{BB962C8B-B14F-4D97-AF65-F5344CB8AC3E}">
        <p14:creationId xmlns:p14="http://schemas.microsoft.com/office/powerpoint/2010/main" val="42247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97538" y="330543"/>
            <a:ext cx="3222507" cy="22057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500" b="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CONFIDENTIAL UNTIL APRIL 23</a:t>
            </a:r>
          </a:p>
        </p:txBody>
      </p:sp>
    </p:spTree>
    <p:extLst>
      <p:ext uri="{BB962C8B-B14F-4D97-AF65-F5344CB8AC3E}">
        <p14:creationId xmlns:p14="http://schemas.microsoft.com/office/powerpoint/2010/main" val="26880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4139" y="1055377"/>
            <a:ext cx="4491612" cy="114047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600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4140" y="2874655"/>
            <a:ext cx="4491612" cy="114047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b="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836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84807"/>
            <a:ext cx="8289236" cy="64008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67435"/>
            <a:ext cx="8289235" cy="2936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84807"/>
            <a:ext cx="8289236" cy="64008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EF8937E-7FDF-C44A-8A36-A5D313022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1667434"/>
            <a:ext cx="5111750" cy="2937647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>
              <a:defRPr sz="20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>
              <a:defRPr sz="14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4F49F02-EF0A-1541-AE9A-C0D9F3AE3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1667434"/>
            <a:ext cx="2922103" cy="29376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596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7A2E7-7AC0-7C42-BA19-C28C5C91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294" y="598595"/>
            <a:ext cx="6754904" cy="6758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554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144001" cy="33361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85184" y="3518169"/>
            <a:ext cx="2822712" cy="3816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6104" y="3518169"/>
            <a:ext cx="4744279" cy="44689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/>
          <p:cNvCxnSpPr>
            <a:cxnSpLocks/>
          </p:cNvCxnSpPr>
          <p:nvPr userDrawn="1"/>
        </p:nvCxnSpPr>
        <p:spPr>
          <a:xfrm>
            <a:off x="0" y="3347405"/>
            <a:ext cx="914400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8294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568"/>
            <a:ext cx="8289235" cy="2973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4440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0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0321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568"/>
            <a:ext cx="8289235" cy="2973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0624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0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9262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6"/>
            <a:ext cx="8289235" cy="29734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1688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5412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4"/>
            <a:ext cx="8289235" cy="29734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5244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962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5"/>
            <a:ext cx="8289235" cy="29734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9371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6710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918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55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20196" y="598595"/>
            <a:ext cx="6119002" cy="67586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0196" y="1799293"/>
            <a:ext cx="6119002" cy="2553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50" r:id="rId2"/>
    <p:sldLayoutId id="2147483913" r:id="rId3"/>
    <p:sldLayoutId id="2147483948" r:id="rId4"/>
    <p:sldLayoutId id="2147483949" r:id="rId5"/>
    <p:sldLayoutId id="2147483925" r:id="rId6"/>
    <p:sldLayoutId id="2147483914" r:id="rId7"/>
    <p:sldLayoutId id="2147483945" r:id="rId8"/>
    <p:sldLayoutId id="2147483936" r:id="rId9"/>
    <p:sldLayoutId id="2147483921" r:id="rId10"/>
    <p:sldLayoutId id="2147483934" r:id="rId11"/>
    <p:sldLayoutId id="2147483946" r:id="rId12"/>
    <p:sldLayoutId id="2147483953" r:id="rId13"/>
    <p:sldLayoutId id="2147483937" r:id="rId14"/>
    <p:sldLayoutId id="2147483938" r:id="rId15"/>
    <p:sldLayoutId id="2147483939" r:id="rId16"/>
    <p:sldLayoutId id="2147483940" r:id="rId17"/>
    <p:sldLayoutId id="2147483941" r:id="rId18"/>
    <p:sldLayoutId id="2147483942" r:id="rId19"/>
    <p:sldLayoutId id="2147483943" r:id="rId20"/>
    <p:sldLayoutId id="2147483944" r:id="rId21"/>
    <p:sldLayoutId id="2147483951" r:id="rId22"/>
    <p:sldLayoutId id="2147483952" r:id="rId2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i="0" kern="1200" cap="none" spc="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6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400" b="0" i="0" kern="120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9215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2B6C-A2AB-CE42-9F05-8E834A7BAB9D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427382" y="2571750"/>
            <a:ext cx="8289236" cy="640080"/>
          </a:xfrm>
        </p:spPr>
        <p:txBody>
          <a:bodyPr/>
          <a:lstStyle/>
          <a:p>
            <a:pPr algn="ctr"/>
            <a:r>
              <a:rPr lang="en-US" sz="3600" dirty="0"/>
              <a:t>BIOGLOW™</a:t>
            </a:r>
            <a:br>
              <a:rPr lang="en-US" sz="3600" dirty="0"/>
            </a:br>
            <a:r>
              <a:rPr lang="en-US" sz="3600" dirty="0"/>
              <a:t>Awards Ceremony</a:t>
            </a:r>
          </a:p>
        </p:txBody>
      </p:sp>
    </p:spTree>
    <p:extLst>
      <p:ext uri="{BB962C8B-B14F-4D97-AF65-F5344CB8AC3E}">
        <p14:creationId xmlns:p14="http://schemas.microsoft.com/office/powerpoint/2010/main" val="2340921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D8B9C-F006-704E-91E6-CF2B984FE19D}"/>
              </a:ext>
            </a:extLst>
          </p:cNvPr>
          <p:cNvSpPr>
            <a:spLocks noGrp="1" noChangeAspect="1"/>
          </p:cNvSpPr>
          <p:nvPr>
            <p:ph type="ctrTitle"/>
          </p:nvPr>
        </p:nvSpPr>
        <p:spPr>
          <a:xfrm>
            <a:off x="341611" y="2003602"/>
            <a:ext cx="8460777" cy="654325"/>
          </a:xfrm>
        </p:spPr>
        <p:txBody>
          <a:bodyPr/>
          <a:lstStyle/>
          <a:p>
            <a:r>
              <a:rPr lang="en-US" dirty="0"/>
              <a:t>Medals</a:t>
            </a:r>
          </a:p>
        </p:txBody>
      </p:sp>
    </p:spTree>
    <p:extLst>
      <p:ext uri="{BB962C8B-B14F-4D97-AF65-F5344CB8AC3E}">
        <p14:creationId xmlns:p14="http://schemas.microsoft.com/office/powerpoint/2010/main" val="335343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322233-B580-0538-AA15-DCE275B4F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3BA9E-0C11-A443-61B6-994CE410B760}"/>
              </a:ext>
            </a:extLst>
          </p:cNvPr>
          <p:cNvSpPr>
            <a:spLocks noGrp="1" noChangeAspect="1"/>
          </p:cNvSpPr>
          <p:nvPr>
            <p:ph type="ctrTitle"/>
          </p:nvPr>
        </p:nvSpPr>
        <p:spPr>
          <a:xfrm>
            <a:off x="341611" y="2003602"/>
            <a:ext cx="8460777" cy="654325"/>
          </a:xfrm>
        </p:spPr>
        <p:txBody>
          <a:bodyPr/>
          <a:lstStyle/>
          <a:p>
            <a:r>
              <a:rPr lang="en-US" dirty="0"/>
              <a:t>Thank-</a:t>
            </a:r>
            <a:r>
              <a:rPr lang="en-US" dirty="0" err="1"/>
              <a:t>yous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310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E1AB-6A7E-C43F-7455-44BD85A9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boto"/>
                <a:ea typeface="Roboto"/>
              </a:rPr>
              <a:t>Global Sponsors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D3D46-ECCA-30BF-FBAE-81895C4B2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Roboto"/>
                <a:ea typeface="Roboto"/>
              </a:rPr>
              <a:t>Image coming soon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075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6DE5-C7A0-CE3B-28B4-6D23C8225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BA615-364D-BE7E-3792-A3B5F4AA0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Local Sponsors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6842C-64B5-DDF4-CD88-1C163DF17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Add any local sponsor images here</a:t>
            </a:r>
          </a:p>
        </p:txBody>
      </p:sp>
    </p:spTree>
    <p:extLst>
      <p:ext uri="{BB962C8B-B14F-4D97-AF65-F5344CB8AC3E}">
        <p14:creationId xmlns:p14="http://schemas.microsoft.com/office/powerpoint/2010/main" val="3305592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E8DBE38-3E84-0492-F85B-A77BE291791E}"/>
              </a:ext>
            </a:extLst>
          </p:cNvPr>
          <p:cNvSpPr>
            <a:spLocks noGrp="1"/>
          </p:cNvSpPr>
          <p:nvPr/>
        </p:nvSpPr>
        <p:spPr>
          <a:xfrm>
            <a:off x="2750233" y="1962151"/>
            <a:ext cx="3643534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sz="3600" dirty="0"/>
              <a:t>Volunteer Award</a:t>
            </a:r>
          </a:p>
        </p:txBody>
      </p:sp>
    </p:spTree>
    <p:extLst>
      <p:ext uri="{BB962C8B-B14F-4D97-AF65-F5344CB8AC3E}">
        <p14:creationId xmlns:p14="http://schemas.microsoft.com/office/powerpoint/2010/main" val="2942835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D10DEF-BACC-71E4-16CB-DF4B2F84CA84}"/>
              </a:ext>
            </a:extLst>
          </p:cNvPr>
          <p:cNvSpPr>
            <a:spLocks noGrp="1"/>
          </p:cNvSpPr>
          <p:nvPr/>
        </p:nvSpPr>
        <p:spPr>
          <a:xfrm>
            <a:off x="427382" y="379975"/>
            <a:ext cx="8289236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Volunteer Award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9A4D587-2326-0833-90EA-FEDB3DA02473}"/>
              </a:ext>
            </a:extLst>
          </p:cNvPr>
          <p:cNvSpPr>
            <a:spLocks noGrp="1"/>
          </p:cNvSpPr>
          <p:nvPr/>
        </p:nvSpPr>
        <p:spPr>
          <a:xfrm>
            <a:off x="427383" y="1124931"/>
            <a:ext cx="8289235" cy="2419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6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 tournament can happen without the support, time, and commitment of our volunteers!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21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0BDE-B8B5-4274-3A53-E4CB348ED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Volunteer Award goes to:</a:t>
            </a:r>
            <a:r>
              <a:rPr lang="en-US" b="0" dirty="0"/>
              <a:t>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78D47-90D0-DB18-55C2-E707FE48C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4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AB2B8-7299-8FD1-E482-16464406D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227739E-BEC1-5B07-E313-4740821B11D1}"/>
              </a:ext>
            </a:extLst>
          </p:cNvPr>
          <p:cNvSpPr>
            <a:spLocks noGrp="1"/>
          </p:cNvSpPr>
          <p:nvPr/>
        </p:nvSpPr>
        <p:spPr>
          <a:xfrm>
            <a:off x="1707820" y="1962151"/>
            <a:ext cx="5728359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sz="3600" dirty="0"/>
              <a:t>Challenge Solution Award</a:t>
            </a:r>
          </a:p>
        </p:txBody>
      </p:sp>
    </p:spTree>
    <p:extLst>
      <p:ext uri="{BB962C8B-B14F-4D97-AF65-F5344CB8AC3E}">
        <p14:creationId xmlns:p14="http://schemas.microsoft.com/office/powerpoint/2010/main" val="2581815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F463B-2C9F-FC19-3276-9D5FD749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Solution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72F39-5CE0-1F87-8122-1F3085188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teams showed excellent problem-solving skills to create </a:t>
            </a:r>
            <a:r>
              <a:rPr lang="en-US" dirty="0" err="1"/>
              <a:t>aninnovative</a:t>
            </a:r>
            <a:r>
              <a:rPr lang="en-US" dirty="0"/>
              <a:t> and helpful solution to the Challenge. ​</a:t>
            </a:r>
          </a:p>
        </p:txBody>
      </p:sp>
    </p:spTree>
    <p:extLst>
      <p:ext uri="{BB962C8B-B14F-4D97-AF65-F5344CB8AC3E}">
        <p14:creationId xmlns:p14="http://schemas.microsoft.com/office/powerpoint/2010/main" val="470703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01A45-132C-5513-BBAF-6BF00DAD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Challenge Solution Award goes 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7AF39-0E05-8277-98E9-AB5269470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34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85A81-7844-1448-3839-E3D0873E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52B251D-F664-97B8-FC13-D59EC59598F2}"/>
              </a:ext>
            </a:extLst>
          </p:cNvPr>
          <p:cNvSpPr>
            <a:spLocks noGrp="1"/>
          </p:cNvSpPr>
          <p:nvPr/>
        </p:nvSpPr>
        <p:spPr>
          <a:xfrm>
            <a:off x="1707820" y="1962151"/>
            <a:ext cx="5728359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sz="3600" dirty="0"/>
              <a:t>Coding Award</a:t>
            </a:r>
          </a:p>
        </p:txBody>
      </p:sp>
    </p:spTree>
    <p:extLst>
      <p:ext uri="{BB962C8B-B14F-4D97-AF65-F5344CB8AC3E}">
        <p14:creationId xmlns:p14="http://schemas.microsoft.com/office/powerpoint/2010/main" val="1415040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CE78E-2980-B938-0483-B71A2852D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4A444-37AE-677D-031A-6779D8CF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46FE6-D3AB-76E7-0387-095CA0B9D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teams gave effective explanations about how their code </a:t>
            </a:r>
            <a:r>
              <a:rPr lang="en-US" dirty="0" err="1"/>
              <a:t>madetheir</a:t>
            </a:r>
            <a:r>
              <a:rPr lang="en-US" dirty="0"/>
              <a:t> team models move and showed good communication skills.</a:t>
            </a:r>
          </a:p>
        </p:txBody>
      </p:sp>
    </p:spTree>
    <p:extLst>
      <p:ext uri="{BB962C8B-B14F-4D97-AF65-F5344CB8AC3E}">
        <p14:creationId xmlns:p14="http://schemas.microsoft.com/office/powerpoint/2010/main" val="4059128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21D0F-5BDB-4E2A-85C1-7E7F4DD1F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4EDF5-9E85-498F-FCF6-2954C9AE5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Coding Award goes 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3FA8A-2809-EEBC-AFFF-D6587D65B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88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81C3C-3E23-DAEA-FE3D-ED23F0CF4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96ACE1A-E565-F0C5-F2D6-0ACA738F5693}"/>
              </a:ext>
            </a:extLst>
          </p:cNvPr>
          <p:cNvSpPr>
            <a:spLocks noGrp="1"/>
          </p:cNvSpPr>
          <p:nvPr/>
        </p:nvSpPr>
        <p:spPr>
          <a:xfrm>
            <a:off x="1707820" y="1962151"/>
            <a:ext cx="5728359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sz="3600" dirty="0"/>
              <a:t>Core Values Award</a:t>
            </a:r>
          </a:p>
        </p:txBody>
      </p:sp>
    </p:spTree>
    <p:extLst>
      <p:ext uri="{BB962C8B-B14F-4D97-AF65-F5344CB8AC3E}">
        <p14:creationId xmlns:p14="http://schemas.microsoft.com/office/powerpoint/2010/main" val="2651003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2A619-3F72-01DD-7C3B-9A11C596D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EAFB7-CA2B-BA6D-42A5-518596086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Values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714A7-3D9C-7E7B-A27C-F57288BA4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teams demonstrated great teamwork as they explored the challenge, showing they fully understood the </a:t>
            </a:r>
            <a:r>
              <a:rPr lang="en-US" i="1" dirty="0"/>
              <a:t>FIRST</a:t>
            </a:r>
            <a:r>
              <a:rPr lang="en-US" dirty="0"/>
              <a:t> Core Values.​</a:t>
            </a:r>
          </a:p>
        </p:txBody>
      </p:sp>
    </p:spTree>
    <p:extLst>
      <p:ext uri="{BB962C8B-B14F-4D97-AF65-F5344CB8AC3E}">
        <p14:creationId xmlns:p14="http://schemas.microsoft.com/office/powerpoint/2010/main" val="3683227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220AD-8A3F-ADAE-DA46-6A5DEA45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51DED-2747-3D13-CE63-96C2DC3D4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Core Values Award goes 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76961-1395-00A6-02AB-8D25A898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54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46FB3-4886-8110-F53F-62F0A1ECC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6488424-8978-43BB-EB0E-469ECBA20F3C}"/>
              </a:ext>
            </a:extLst>
          </p:cNvPr>
          <p:cNvSpPr>
            <a:spLocks noGrp="1"/>
          </p:cNvSpPr>
          <p:nvPr/>
        </p:nvSpPr>
        <p:spPr>
          <a:xfrm>
            <a:off x="1707820" y="1962151"/>
            <a:ext cx="5728359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sz="3600" dirty="0"/>
              <a:t>Team Poster Award</a:t>
            </a:r>
          </a:p>
        </p:txBody>
      </p:sp>
    </p:spTree>
    <p:extLst>
      <p:ext uri="{BB962C8B-B14F-4D97-AF65-F5344CB8AC3E}">
        <p14:creationId xmlns:p14="http://schemas.microsoft.com/office/powerpoint/2010/main" val="3399576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8F05F-CD09-F08B-0C12-14C44D854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6B96C-96B2-B383-850E-7AFA22D7C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Poster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5572A-EF91-6DF4-024D-3DC422333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teams showed creativity on their team poster and clearly explained what they had learned through their </a:t>
            </a:r>
            <a:r>
              <a:rPr lang="en-US" i="1" dirty="0"/>
              <a:t>FIRST</a:t>
            </a:r>
            <a:r>
              <a:rPr lang="en-US" dirty="0"/>
              <a:t> LEGO League Explore team journey. ​</a:t>
            </a:r>
          </a:p>
        </p:txBody>
      </p:sp>
    </p:spTree>
    <p:extLst>
      <p:ext uri="{BB962C8B-B14F-4D97-AF65-F5344CB8AC3E}">
        <p14:creationId xmlns:p14="http://schemas.microsoft.com/office/powerpoint/2010/main" val="3017613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C7E5B-987C-5241-5332-76E9AC802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2ECA1-0207-D3BE-9AD7-BF06E64A5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Team Poster Award goes 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3D16F-F815-DD90-D4D2-8EDDAC00E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37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70CAB-0F53-FF3E-251A-51C41A941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4A5030B-E956-1BAE-77DF-EAB353DE5BF8}"/>
              </a:ext>
            </a:extLst>
          </p:cNvPr>
          <p:cNvSpPr>
            <a:spLocks noGrp="1"/>
          </p:cNvSpPr>
          <p:nvPr/>
        </p:nvSpPr>
        <p:spPr>
          <a:xfrm>
            <a:off x="1707820" y="1962151"/>
            <a:ext cx="5728359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sz="3600" dirty="0"/>
              <a:t>Team Model Award</a:t>
            </a:r>
          </a:p>
        </p:txBody>
      </p:sp>
    </p:spTree>
    <p:extLst>
      <p:ext uri="{BB962C8B-B14F-4D97-AF65-F5344CB8AC3E}">
        <p14:creationId xmlns:p14="http://schemas.microsoft.com/office/powerpoint/2010/main" val="1065487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64319-D016-D739-E9BC-BDE0D98EF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942F7-50CD-F64B-78D8-6C63F54F2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Model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E56C0-58C9-8707-9926-D2E0B6BB1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teams displayed innovation and creativity through the design and building of their team models.​​</a:t>
            </a:r>
          </a:p>
        </p:txBody>
      </p:sp>
    </p:spTree>
    <p:extLst>
      <p:ext uri="{BB962C8B-B14F-4D97-AF65-F5344CB8AC3E}">
        <p14:creationId xmlns:p14="http://schemas.microsoft.com/office/powerpoint/2010/main" val="1532889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CD7EB-471E-E1E4-A40E-26BE66724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743E0-B5F2-F0AF-12D1-F39504106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Team Model Award goes 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3D352-486D-1C4A-B5E7-8F789A5EA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94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14882-FEC4-BACF-C205-2502CA479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29F39-017D-F308-8A13-5E09528EA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Name Your Own Award(s)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92A76-D51E-B581-AFDB-E19E961B4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These teams can be recognized for achievements outside the award list, for example, the Community Impact Award.​</a:t>
            </a:r>
          </a:p>
        </p:txBody>
      </p:sp>
    </p:spTree>
    <p:extLst>
      <p:ext uri="{BB962C8B-B14F-4D97-AF65-F5344CB8AC3E}">
        <p14:creationId xmlns:p14="http://schemas.microsoft.com/office/powerpoint/2010/main" val="3999709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61511-FC84-0C18-EA57-09BA60B5C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9B1F4-6F84-D32C-CE5D-A23E2942C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The Name Your Own Award(s) goes 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5CBAC-DF02-AD28-7B43-A976F1850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99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6EEB1-5A2F-8401-31FB-EAEC561505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611" y="1993423"/>
            <a:ext cx="8460777" cy="654325"/>
          </a:xfrm>
        </p:spPr>
        <p:txBody>
          <a:bodyPr/>
          <a:lstStyle/>
          <a:p>
            <a:r>
              <a:rPr lang="en-US" dirty="0"/>
              <a:t>Congratulations, Teams!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2F41DD-F058-EDA3-9CCF-569EDBB94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611" y="2668626"/>
            <a:ext cx="8460776" cy="360367"/>
          </a:xfrm>
        </p:spPr>
        <p:txBody>
          <a:bodyPr/>
          <a:lstStyle/>
          <a:p>
            <a:r>
              <a:rPr lang="en-US" dirty="0"/>
              <a:t>We hope to see you next season!</a:t>
            </a:r>
          </a:p>
        </p:txBody>
      </p:sp>
    </p:spTree>
    <p:extLst>
      <p:ext uri="{BB962C8B-B14F-4D97-AF65-F5344CB8AC3E}">
        <p14:creationId xmlns:p14="http://schemas.microsoft.com/office/powerpoint/2010/main" val="25593785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bc23dfd-dab4-47a2-819e-884cbf30208c" xsi:nil="true"/>
    <lcf76f155ced4ddcb4097134ff3c332f xmlns="13e367c9-b7f8-474d-b565-ddd846dee849">
      <Terms xmlns="http://schemas.microsoft.com/office/infopath/2007/PartnerControls"/>
    </lcf76f155ced4ddcb4097134ff3c332f>
    <Printed_x003f_ xmlns="13e367c9-b7f8-474d-b565-ddd846dee849">false</Printed_x003f_>
    <Printed xmlns="13e367c9-b7f8-474d-b565-ddd846dee849">false</Printe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7C4400122EC349ACEA4BBC8F3BAA84" ma:contentTypeVersion="19" ma:contentTypeDescription="Create a new document." ma:contentTypeScope="" ma:versionID="8082a041aaae8d83353a457c5232dad5">
  <xsd:schema xmlns:xsd="http://www.w3.org/2001/XMLSchema" xmlns:xs="http://www.w3.org/2001/XMLSchema" xmlns:p="http://schemas.microsoft.com/office/2006/metadata/properties" xmlns:ns2="13e367c9-b7f8-474d-b565-ddd846dee849" xmlns:ns3="dbc23dfd-dab4-47a2-819e-884cbf30208c" targetNamespace="http://schemas.microsoft.com/office/2006/metadata/properties" ma:root="true" ma:fieldsID="6ed9dd96fd5bf5c71c59270711ec830e" ns2:_="" ns3:_="">
    <xsd:import namespace="13e367c9-b7f8-474d-b565-ddd846dee849"/>
    <xsd:import namespace="dbc23dfd-dab4-47a2-819e-884cbf3020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  <xsd:element ref="ns2:Printed" minOccurs="0"/>
                <xsd:element ref="ns2:Printed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e367c9-b7f8-474d-b565-ddd846dee8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f0fa888-949a-464e-a270-b091e030d5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Printed" ma:index="22" nillable="true" ma:displayName="Printed" ma:default="0" ma:format="Dropdown" ma:internalName="Printed">
      <xsd:simpleType>
        <xsd:restriction base="dms:Boolean"/>
      </xsd:simpleType>
    </xsd:element>
    <xsd:element name="Printed_x003f_" ma:index="23" nillable="true" ma:displayName="Printed-" ma:default="0" ma:format="Dropdown" ma:internalName="Printed_x003f_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c23dfd-dab4-47a2-819e-884cbf30208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0044bfe-c3aa-4329-a448-64f4bf605a89}" ma:internalName="TaxCatchAll" ma:showField="CatchAllData" ma:web="dbc23dfd-dab4-47a2-819e-884cbf3020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135D41-4724-4D14-8DD2-139B184B5EAC}">
  <ds:schemaRefs>
    <ds:schemaRef ds:uri="http://schemas.microsoft.com/office/2006/metadata/properties"/>
    <ds:schemaRef ds:uri="http://schemas.microsoft.com/office/infopath/2007/PartnerControls"/>
    <ds:schemaRef ds:uri="d7171e60-d71e-4106-a8b9-6506c21092ae"/>
    <ds:schemaRef ds:uri="00371c52-833b-400f-ba1d-3599a71f02d7"/>
  </ds:schemaRefs>
</ds:datastoreItem>
</file>

<file path=customXml/itemProps2.xml><?xml version="1.0" encoding="utf-8"?>
<ds:datastoreItem xmlns:ds="http://schemas.openxmlformats.org/officeDocument/2006/customXml" ds:itemID="{54876124-17ED-4F5E-8150-A11FEFD8A345}"/>
</file>

<file path=customXml/itemProps3.xml><?xml version="1.0" encoding="utf-8"?>
<ds:datastoreItem xmlns:ds="http://schemas.openxmlformats.org/officeDocument/2006/customXml" ds:itemID="{EEF9369F-C2B0-4DED-A4F0-C729DB7EA0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47525</TotalTime>
  <Words>258</Words>
  <Application>Microsoft Office PowerPoint</Application>
  <PresentationFormat>On-screen Show (16:9)</PresentationFormat>
  <Paragraphs>38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Essential</vt:lpstr>
      <vt:lpstr>PowerPoint Presentation</vt:lpstr>
      <vt:lpstr>BIOGLOW™ Awards Ceremony</vt:lpstr>
      <vt:lpstr>Medals</vt:lpstr>
      <vt:lpstr>Thank-yous</vt:lpstr>
      <vt:lpstr>Global Sponsors</vt:lpstr>
      <vt:lpstr>Local Sponsors</vt:lpstr>
      <vt:lpstr>PowerPoint Presentation</vt:lpstr>
      <vt:lpstr>PowerPoint Presentation</vt:lpstr>
      <vt:lpstr>The Volunteer Award goes to:​</vt:lpstr>
      <vt:lpstr>PowerPoint Presentation</vt:lpstr>
      <vt:lpstr>Challenge Solution Award</vt:lpstr>
      <vt:lpstr>The Challenge Solution Award goes to:</vt:lpstr>
      <vt:lpstr>PowerPoint Presentation</vt:lpstr>
      <vt:lpstr>Coding Award</vt:lpstr>
      <vt:lpstr>The Coding Award goes to:</vt:lpstr>
      <vt:lpstr>PowerPoint Presentation</vt:lpstr>
      <vt:lpstr>Core Values Award</vt:lpstr>
      <vt:lpstr>The Core Values Award goes to:</vt:lpstr>
      <vt:lpstr>PowerPoint Presentation</vt:lpstr>
      <vt:lpstr>Team Poster Award</vt:lpstr>
      <vt:lpstr>The Team Poster Award goes to:</vt:lpstr>
      <vt:lpstr>PowerPoint Presentation</vt:lpstr>
      <vt:lpstr>Team Model Award</vt:lpstr>
      <vt:lpstr>The Team Model Award goes to:</vt:lpstr>
      <vt:lpstr>Name Your Own Award(s)</vt:lpstr>
      <vt:lpstr>The Name Your Own Award(s) goes to:</vt:lpstr>
      <vt:lpstr>Congratulations, Teams!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Kristen Stutt</dc:creator>
  <cp:lastModifiedBy>Page Watt</cp:lastModifiedBy>
  <cp:revision>116</cp:revision>
  <dcterms:created xsi:type="dcterms:W3CDTF">2017-02-15T18:38:39Z</dcterms:created>
  <dcterms:modified xsi:type="dcterms:W3CDTF">2026-08-12T19:18:15Z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0x0101009D7C4400122EC349ACEA4BBC8F3BAA84</vt:lpwstr>
  </property>
  <property fmtid="{D5CDD505-2E9C-101B-9397-08002B2CF9AE}" pid="3" name="MediaServiceImageTags">
    <vt:lpwstr/>
  </property>
</Properties>
</file>